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notesSlides/notesSlide1.xml" ContentType="application/vnd.openxmlformats-officedocument.presentationml.notesSlide+xml"/>
  <Override PartName="/ppt/tags/tag208.xml" ContentType="application/vnd.openxmlformats-officedocument.presentationml.tags+xml"/>
  <Override PartName="/ppt/tags/tag209.xml" ContentType="application/vnd.openxmlformats-officedocument.presentationml.tags+xml"/>
  <Override PartName="/ppt/notesSlides/notesSlide2.xml" ContentType="application/vnd.openxmlformats-officedocument.presentationml.notesSlide+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notesSlides/notesSlide3.xml" ContentType="application/vnd.openxmlformats-officedocument.presentationml.notesSlide+xml"/>
  <Override PartName="/ppt/tags/tag231.xml" ContentType="application/vnd.openxmlformats-officedocument.presentationml.tags+xml"/>
  <Override PartName="/ppt/notesSlides/notesSlide4.xml" ContentType="application/vnd.openxmlformats-officedocument.presentationml.notesSlide+xml"/>
  <Override PartName="/ppt/tags/tag232.xml" ContentType="application/vnd.openxmlformats-officedocument.presentationml.tags+xml"/>
  <Override PartName="/ppt/notesSlides/notesSlide5.xml" ContentType="application/vnd.openxmlformats-officedocument.presentationml.notesSlide+xml"/>
  <Override PartName="/ppt/tags/tag233.xml" ContentType="application/vnd.openxmlformats-officedocument.presentationml.tags+xml"/>
  <Override PartName="/ppt/notesSlides/notesSlide6.xml" ContentType="application/vnd.openxmlformats-officedocument.presentationml.notesSlide+xml"/>
  <Override PartName="/ppt/tags/tag234.xml" ContentType="application/vnd.openxmlformats-officedocument.presentationml.tags+xml"/>
  <Override PartName="/ppt/notesSlides/notesSlide7.xml" ContentType="application/vnd.openxmlformats-officedocument.presentationml.notesSlide+xml"/>
  <Override PartName="/ppt/tags/tag235.xml" ContentType="application/vnd.openxmlformats-officedocument.presentationml.tags+xml"/>
  <Override PartName="/ppt/notesSlides/notesSlide8.xml" ContentType="application/vnd.openxmlformats-officedocument.presentationml.notesSlide+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notesSlides/notesSlide9.xml" ContentType="application/vnd.openxmlformats-officedocument.presentationml.notesSlide+xml"/>
  <Override PartName="/ppt/theme/themeOverride2.xml" ContentType="application/vnd.openxmlformats-officedocument.themeOverride+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notesSlides/notesSlide10.xml" ContentType="application/vnd.openxmlformats-officedocument.presentationml.notesSlide+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notesSlides/notesSlide11.xml" ContentType="application/vnd.openxmlformats-officedocument.presentationml.notesSlide+xml"/>
  <Override PartName="/ppt/theme/themeOverride3.xml" ContentType="application/vnd.openxmlformats-officedocument.themeOverride+xml"/>
  <Override PartName="/ppt/tags/tag253.xml" ContentType="application/vnd.openxmlformats-officedocument.presentationml.tags+xml"/>
  <Override PartName="/ppt/tags/tag254.xml" ContentType="application/vnd.openxmlformats-officedocument.presentationml.tags+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embedTrueTypeFonts="1" saveSubsetFonts="1">
  <p:sldMasterIdLst>
    <p:sldMasterId id="2147483648" r:id="rId1"/>
  </p:sldMasterIdLst>
  <p:notesMasterIdLst>
    <p:notesMasterId r:id="rId14"/>
  </p:notesMasterIdLst>
  <p:handoutMasterIdLst>
    <p:handoutMasterId r:id="rId15"/>
  </p:handoutMasterIdLst>
  <p:sldIdLst>
    <p:sldId id="257" r:id="rId2"/>
    <p:sldId id="364" r:id="rId3"/>
    <p:sldId id="327" r:id="rId4"/>
    <p:sldId id="365" r:id="rId5"/>
    <p:sldId id="366" r:id="rId6"/>
    <p:sldId id="367" r:id="rId7"/>
    <p:sldId id="368" r:id="rId8"/>
    <p:sldId id="369" r:id="rId9"/>
    <p:sldId id="371" r:id="rId10"/>
    <p:sldId id="289" r:id="rId11"/>
    <p:sldId id="370" r:id="rId12"/>
    <p:sldId id="282" r:id="rId13"/>
  </p:sldIdLst>
  <p:sldSz cx="12192000" cy="6858000"/>
  <p:notesSz cx="6858000" cy="9144000"/>
  <p:embeddedFontLst>
    <p:embeddedFont>
      <p:font typeface="Calibri" panose="020F0502020204030204" pitchFamily="34" charset="0"/>
      <p:regular r:id="rId16"/>
      <p:bold r:id="rId17"/>
      <p:italic r:id="rId18"/>
      <p:boldItalic r:id="rId19"/>
    </p:embeddedFont>
    <p:embeddedFont>
      <p:font typeface="Microsoft YaHei UI" panose="020B0503020204020204" pitchFamily="34" charset="-122"/>
      <p:regular r:id="rId20"/>
      <p:bold r:id="rId21"/>
    </p:embeddedFont>
    <p:embeddedFont>
      <p:font typeface="华文楷体" panose="02010600040101010101" pitchFamily="2" charset="-122"/>
      <p:regular r:id="rId22"/>
    </p:embeddedFont>
    <p:embeddedFont>
      <p:font typeface="华文新魏" panose="02010800040101010101" pitchFamily="2" charset="-122"/>
      <p:regular r:id="rId23"/>
    </p:embeddedFont>
    <p:embeddedFont>
      <p:font typeface="微软雅黑" panose="020B0503020204020204" pitchFamily="34" charset="-122"/>
      <p:regular r:id="rId24"/>
      <p:bold r:id="rId25"/>
    </p:embeddedFont>
  </p:embeddedFontLst>
  <p:custDataLst>
    <p:tags r:id="rId26"/>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作者"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37506E"/>
    <a:srgbClr val="2B4262"/>
    <a:srgbClr val="57627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9457" autoAdjust="0"/>
    <p:restoredTop sz="94660"/>
  </p:normalViewPr>
  <p:slideViewPr>
    <p:cSldViewPr snapToGrid="0">
      <p:cViewPr varScale="1">
        <p:scale>
          <a:sx n="94" d="100"/>
          <a:sy n="94" d="100"/>
        </p:scale>
        <p:origin x="326" y="51"/>
      </p:cViewPr>
      <p:guideLst/>
    </p:cSldViewPr>
  </p:slideViewPr>
  <p:notesTextViewPr>
    <p:cViewPr>
      <p:scale>
        <a:sx n="1" d="1"/>
        <a:sy n="1" d="1"/>
      </p:scale>
      <p:origin x="0" y="0"/>
    </p:cViewPr>
  </p:notesTextViewPr>
  <p:sorterViewPr>
    <p:cViewPr>
      <p:scale>
        <a:sx n="60" d="100"/>
        <a:sy n="6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tags" Target="tags/tag1.xml"/><Relationship Id="rId3" Type="http://schemas.openxmlformats.org/officeDocument/2006/relationships/slide" Target="slides/slide2.xml"/><Relationship Id="rId21"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font" Target="fonts/font10.fntdata"/><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9.fntdata"/><Relationship Id="rId5" Type="http://schemas.openxmlformats.org/officeDocument/2006/relationships/slide" Target="slides/slide4.xml"/><Relationship Id="rId15" Type="http://schemas.openxmlformats.org/officeDocument/2006/relationships/handoutMaster" Target="handoutMasters/handoutMaster1.xml"/><Relationship Id="rId23" Type="http://schemas.openxmlformats.org/officeDocument/2006/relationships/font" Target="fonts/font8.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4.fntdata"/><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font" Target="fonts/font7.fntdata"/><Relationship Id="rId27" Type="http://schemas.openxmlformats.org/officeDocument/2006/relationships/commentAuthors" Target="commentAuthors.xml"/><Relationship Id="rId3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2022/11/5</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2022/11/5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6837353-30EB-4A48-80EB-173D804AEFBD}"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6837353-30EB-4A48-80EB-173D804AEFBD}" type="slidenum">
              <a:rPr lang="zh-CN" altLang="en-US" smtClean="0"/>
              <a:t>10</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01A9FB8-495C-4201-9111-AB32340EDB50}" type="slidenum">
              <a:rPr lang="zh-CN" altLang="en-US" smtClean="0"/>
              <a:t>11</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6837353-30EB-4A48-80EB-173D804AEFBD}" type="slidenum">
              <a:rPr lang="zh-CN" altLang="en-US" smtClean="0"/>
              <a:t>12</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6837353-30EB-4A48-80EB-173D804AEFBD}" type="slidenum">
              <a:rPr lang="zh-CN" altLang="en-US" smtClean="0"/>
              <a:t>2</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6837353-30EB-4A48-80EB-173D804AEFBD}" type="slidenum">
              <a:rPr lang="zh-CN" altLang="en-US" smtClean="0"/>
              <a:t>3</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6837353-30EB-4A48-80EB-173D804AEFBD}" type="slidenum">
              <a:rPr lang="zh-CN" altLang="en-US" smtClean="0"/>
              <a:t>4</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421D011-EC35-498F-ADE3-3197FF1A64D5}" type="slidenum">
              <a:rPr lang="zh-CN" altLang="en-US" smtClean="0"/>
              <a:t>5</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6837353-30EB-4A48-80EB-173D804AEFBD}" type="slidenum">
              <a:rPr lang="zh-CN" altLang="en-US" smtClean="0"/>
              <a:t>6</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6837353-30EB-4A48-80EB-173D804AEFBD}" type="slidenum">
              <a:rPr lang="zh-CN" altLang="en-US" smtClean="0"/>
              <a:t>7</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6837353-30EB-4A48-80EB-173D804AEFBD}" type="slidenum">
              <a:rPr lang="zh-CN" altLang="en-US" smtClean="0"/>
              <a:t>8</a:t>
            </a:fld>
            <a:endParaRPr lang="zh-CN" altLang="en-US"/>
          </a:p>
        </p:txBody>
      </p:sp>
    </p:spTree>
    <p:extLst>
      <p:ext uri="{BB962C8B-B14F-4D97-AF65-F5344CB8AC3E}">
        <p14:creationId xmlns:p14="http://schemas.microsoft.com/office/powerpoint/2010/main" val="22536185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6837353-30EB-4A48-80EB-173D804AEFBD}" type="slidenum">
              <a:rPr lang="zh-CN" altLang="en-US" smtClean="0"/>
              <a:t>9</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tags" Target="../tags/tag15.xml"/><Relationship Id="rId13" Type="http://schemas.openxmlformats.org/officeDocument/2006/relationships/tags" Target="../tags/tag20.xml"/><Relationship Id="rId18" Type="http://schemas.openxmlformats.org/officeDocument/2006/relationships/tags" Target="../tags/tag25.xml"/><Relationship Id="rId26" Type="http://schemas.openxmlformats.org/officeDocument/2006/relationships/image" Target="../media/image7.png"/><Relationship Id="rId3" Type="http://schemas.openxmlformats.org/officeDocument/2006/relationships/tags" Target="../tags/tag10.xml"/><Relationship Id="rId21" Type="http://schemas.openxmlformats.org/officeDocument/2006/relationships/image" Target="../media/image2.png"/><Relationship Id="rId7" Type="http://schemas.openxmlformats.org/officeDocument/2006/relationships/tags" Target="../tags/tag14.xml"/><Relationship Id="rId12" Type="http://schemas.openxmlformats.org/officeDocument/2006/relationships/tags" Target="../tags/tag19.xml"/><Relationship Id="rId17" Type="http://schemas.openxmlformats.org/officeDocument/2006/relationships/tags" Target="../tags/tag24.xml"/><Relationship Id="rId25" Type="http://schemas.openxmlformats.org/officeDocument/2006/relationships/image" Target="../media/image6.png"/><Relationship Id="rId2" Type="http://schemas.openxmlformats.org/officeDocument/2006/relationships/tags" Target="../tags/tag9.xml"/><Relationship Id="rId16" Type="http://schemas.openxmlformats.org/officeDocument/2006/relationships/tags" Target="../tags/tag23.xml"/><Relationship Id="rId20" Type="http://schemas.openxmlformats.org/officeDocument/2006/relationships/image" Target="../media/image1.png"/><Relationship Id="rId29" Type="http://schemas.openxmlformats.org/officeDocument/2006/relationships/image" Target="../media/image10.png"/><Relationship Id="rId1" Type="http://schemas.openxmlformats.org/officeDocument/2006/relationships/tags" Target="../tags/tag8.xml"/><Relationship Id="rId6" Type="http://schemas.openxmlformats.org/officeDocument/2006/relationships/tags" Target="../tags/tag13.xml"/><Relationship Id="rId11" Type="http://schemas.openxmlformats.org/officeDocument/2006/relationships/tags" Target="../tags/tag18.xml"/><Relationship Id="rId24" Type="http://schemas.openxmlformats.org/officeDocument/2006/relationships/image" Target="../media/image5.png"/><Relationship Id="rId32" Type="http://schemas.openxmlformats.org/officeDocument/2006/relationships/image" Target="../media/image13.png"/><Relationship Id="rId5" Type="http://schemas.openxmlformats.org/officeDocument/2006/relationships/tags" Target="../tags/tag12.xml"/><Relationship Id="rId15" Type="http://schemas.openxmlformats.org/officeDocument/2006/relationships/tags" Target="../tags/tag22.xml"/><Relationship Id="rId23" Type="http://schemas.openxmlformats.org/officeDocument/2006/relationships/image" Target="../media/image4.png"/><Relationship Id="rId28" Type="http://schemas.openxmlformats.org/officeDocument/2006/relationships/image" Target="../media/image9.png"/><Relationship Id="rId10" Type="http://schemas.openxmlformats.org/officeDocument/2006/relationships/tags" Target="../tags/tag17.xml"/><Relationship Id="rId19" Type="http://schemas.openxmlformats.org/officeDocument/2006/relationships/slideMaster" Target="../slideMasters/slideMaster1.xml"/><Relationship Id="rId31" Type="http://schemas.openxmlformats.org/officeDocument/2006/relationships/image" Target="../media/image12.png"/><Relationship Id="rId4" Type="http://schemas.openxmlformats.org/officeDocument/2006/relationships/tags" Target="../tags/tag11.xml"/><Relationship Id="rId9" Type="http://schemas.openxmlformats.org/officeDocument/2006/relationships/tags" Target="../tags/tag16.xml"/><Relationship Id="rId14" Type="http://schemas.openxmlformats.org/officeDocument/2006/relationships/tags" Target="../tags/tag21.xml"/><Relationship Id="rId22" Type="http://schemas.openxmlformats.org/officeDocument/2006/relationships/image" Target="../media/image3.png"/><Relationship Id="rId27" Type="http://schemas.openxmlformats.org/officeDocument/2006/relationships/image" Target="../media/image8.png"/><Relationship Id="rId30" Type="http://schemas.openxmlformats.org/officeDocument/2006/relationships/image" Target="../media/image11.png"/></Relationships>
</file>

<file path=ppt/slideLayouts/_rels/slideLayout10.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tags" Target="../tags/tag116.xml"/><Relationship Id="rId7" Type="http://schemas.openxmlformats.org/officeDocument/2006/relationships/image" Target="../media/image1.png"/><Relationship Id="rId2" Type="http://schemas.openxmlformats.org/officeDocument/2006/relationships/tags" Target="../tags/tag115.xml"/><Relationship Id="rId1" Type="http://schemas.openxmlformats.org/officeDocument/2006/relationships/tags" Target="../tags/tag114.xml"/><Relationship Id="rId6" Type="http://schemas.openxmlformats.org/officeDocument/2006/relationships/slideMaster" Target="../slideMasters/slideMaster1.xml"/><Relationship Id="rId5" Type="http://schemas.openxmlformats.org/officeDocument/2006/relationships/tags" Target="../tags/tag118.xml"/><Relationship Id="rId4" Type="http://schemas.openxmlformats.org/officeDocument/2006/relationships/tags" Target="../tags/tag117.xml"/></Relationships>
</file>

<file path=ppt/slideLayouts/_rels/slideLayout11.xml.rels><?xml version="1.0" encoding="UTF-8" standalone="yes"?>
<Relationships xmlns="http://schemas.openxmlformats.org/package/2006/relationships"><Relationship Id="rId8" Type="http://schemas.openxmlformats.org/officeDocument/2006/relationships/tags" Target="../tags/tag126.xml"/><Relationship Id="rId13" Type="http://schemas.openxmlformats.org/officeDocument/2006/relationships/tags" Target="../tags/tag131.xml"/><Relationship Id="rId18" Type="http://schemas.openxmlformats.org/officeDocument/2006/relationships/tags" Target="../tags/tag136.xml"/><Relationship Id="rId26" Type="http://schemas.openxmlformats.org/officeDocument/2006/relationships/image" Target="../media/image7.png"/><Relationship Id="rId3" Type="http://schemas.openxmlformats.org/officeDocument/2006/relationships/tags" Target="../tags/tag121.xml"/><Relationship Id="rId21" Type="http://schemas.openxmlformats.org/officeDocument/2006/relationships/image" Target="../media/image2.png"/><Relationship Id="rId7" Type="http://schemas.openxmlformats.org/officeDocument/2006/relationships/tags" Target="../tags/tag125.xml"/><Relationship Id="rId12" Type="http://schemas.openxmlformats.org/officeDocument/2006/relationships/tags" Target="../tags/tag130.xml"/><Relationship Id="rId17" Type="http://schemas.openxmlformats.org/officeDocument/2006/relationships/tags" Target="../tags/tag135.xml"/><Relationship Id="rId25" Type="http://schemas.openxmlformats.org/officeDocument/2006/relationships/image" Target="../media/image6.png"/><Relationship Id="rId2" Type="http://schemas.openxmlformats.org/officeDocument/2006/relationships/tags" Target="../tags/tag120.xml"/><Relationship Id="rId16" Type="http://schemas.openxmlformats.org/officeDocument/2006/relationships/tags" Target="../tags/tag134.xml"/><Relationship Id="rId20" Type="http://schemas.openxmlformats.org/officeDocument/2006/relationships/image" Target="../media/image1.png"/><Relationship Id="rId29" Type="http://schemas.openxmlformats.org/officeDocument/2006/relationships/image" Target="../media/image10.png"/><Relationship Id="rId1" Type="http://schemas.openxmlformats.org/officeDocument/2006/relationships/tags" Target="../tags/tag119.xml"/><Relationship Id="rId6" Type="http://schemas.openxmlformats.org/officeDocument/2006/relationships/tags" Target="../tags/tag124.xml"/><Relationship Id="rId11" Type="http://schemas.openxmlformats.org/officeDocument/2006/relationships/tags" Target="../tags/tag129.xml"/><Relationship Id="rId24" Type="http://schemas.openxmlformats.org/officeDocument/2006/relationships/image" Target="../media/image5.png"/><Relationship Id="rId32" Type="http://schemas.openxmlformats.org/officeDocument/2006/relationships/image" Target="../media/image13.png"/><Relationship Id="rId5" Type="http://schemas.openxmlformats.org/officeDocument/2006/relationships/tags" Target="../tags/tag123.xml"/><Relationship Id="rId15" Type="http://schemas.openxmlformats.org/officeDocument/2006/relationships/tags" Target="../tags/tag133.xml"/><Relationship Id="rId23" Type="http://schemas.openxmlformats.org/officeDocument/2006/relationships/image" Target="../media/image4.png"/><Relationship Id="rId28" Type="http://schemas.openxmlformats.org/officeDocument/2006/relationships/image" Target="../media/image9.png"/><Relationship Id="rId10" Type="http://schemas.openxmlformats.org/officeDocument/2006/relationships/tags" Target="../tags/tag128.xml"/><Relationship Id="rId19" Type="http://schemas.openxmlformats.org/officeDocument/2006/relationships/slideMaster" Target="../slideMasters/slideMaster1.xml"/><Relationship Id="rId31" Type="http://schemas.openxmlformats.org/officeDocument/2006/relationships/image" Target="../media/image12.png"/><Relationship Id="rId4" Type="http://schemas.openxmlformats.org/officeDocument/2006/relationships/tags" Target="../tags/tag122.xml"/><Relationship Id="rId9" Type="http://schemas.openxmlformats.org/officeDocument/2006/relationships/tags" Target="../tags/tag127.xml"/><Relationship Id="rId14" Type="http://schemas.openxmlformats.org/officeDocument/2006/relationships/tags" Target="../tags/tag132.xml"/><Relationship Id="rId22" Type="http://schemas.openxmlformats.org/officeDocument/2006/relationships/image" Target="../media/image3.png"/><Relationship Id="rId27" Type="http://schemas.openxmlformats.org/officeDocument/2006/relationships/image" Target="../media/image8.png"/><Relationship Id="rId30" Type="http://schemas.openxmlformats.org/officeDocument/2006/relationships/image" Target="../media/image11.png"/></Relationships>
</file>

<file path=ppt/slideLayouts/_rels/slideLayout12.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tags" Target="../tags/tag139.xml"/><Relationship Id="rId7" Type="http://schemas.openxmlformats.org/officeDocument/2006/relationships/image" Target="../media/image1.png"/><Relationship Id="rId2" Type="http://schemas.openxmlformats.org/officeDocument/2006/relationships/tags" Target="../tags/tag138.xml"/><Relationship Id="rId1" Type="http://schemas.openxmlformats.org/officeDocument/2006/relationships/tags" Target="../tags/tag137.xml"/><Relationship Id="rId6" Type="http://schemas.openxmlformats.org/officeDocument/2006/relationships/slideMaster" Target="../slideMasters/slideMaster1.xml"/><Relationship Id="rId5" Type="http://schemas.openxmlformats.org/officeDocument/2006/relationships/tags" Target="../tags/tag141.xml"/><Relationship Id="rId4" Type="http://schemas.openxmlformats.org/officeDocument/2006/relationships/tags" Target="../tags/tag140.xml"/></Relationships>
</file>

<file path=ppt/slideLayouts/_rels/slideLayout13.xml.rels><?xml version="1.0" encoding="UTF-8" standalone="yes"?>
<Relationships xmlns="http://schemas.openxmlformats.org/package/2006/relationships"><Relationship Id="rId8" Type="http://schemas.openxmlformats.org/officeDocument/2006/relationships/tags" Target="../tags/tag149.xml"/><Relationship Id="rId13" Type="http://schemas.openxmlformats.org/officeDocument/2006/relationships/image" Target="../media/image20.png"/><Relationship Id="rId3" Type="http://schemas.openxmlformats.org/officeDocument/2006/relationships/tags" Target="../tags/tag144.xml"/><Relationship Id="rId7" Type="http://schemas.openxmlformats.org/officeDocument/2006/relationships/tags" Target="../tags/tag148.xml"/><Relationship Id="rId12" Type="http://schemas.openxmlformats.org/officeDocument/2006/relationships/image" Target="../media/image19.png"/><Relationship Id="rId2" Type="http://schemas.openxmlformats.org/officeDocument/2006/relationships/tags" Target="../tags/tag143.xml"/><Relationship Id="rId1" Type="http://schemas.openxmlformats.org/officeDocument/2006/relationships/tags" Target="../tags/tag142.xml"/><Relationship Id="rId6" Type="http://schemas.openxmlformats.org/officeDocument/2006/relationships/tags" Target="../tags/tag147.xml"/><Relationship Id="rId11" Type="http://schemas.openxmlformats.org/officeDocument/2006/relationships/image" Target="../media/image1.png"/><Relationship Id="rId5" Type="http://schemas.openxmlformats.org/officeDocument/2006/relationships/tags" Target="../tags/tag146.xml"/><Relationship Id="rId10" Type="http://schemas.openxmlformats.org/officeDocument/2006/relationships/slideMaster" Target="../slideMasters/slideMaster1.xml"/><Relationship Id="rId4" Type="http://schemas.openxmlformats.org/officeDocument/2006/relationships/tags" Target="../tags/tag145.xml"/><Relationship Id="rId9" Type="http://schemas.openxmlformats.org/officeDocument/2006/relationships/tags" Target="../tags/tag150.xml"/></Relationships>
</file>

<file path=ppt/slideLayouts/_rels/slideLayout14.xml.rels><?xml version="1.0" encoding="UTF-8" standalone="yes"?>
<Relationships xmlns="http://schemas.openxmlformats.org/package/2006/relationships"><Relationship Id="rId8" Type="http://schemas.openxmlformats.org/officeDocument/2006/relationships/tags" Target="../tags/tag158.xml"/><Relationship Id="rId13" Type="http://schemas.openxmlformats.org/officeDocument/2006/relationships/slideMaster" Target="../slideMasters/slideMaster1.xml"/><Relationship Id="rId18" Type="http://schemas.openxmlformats.org/officeDocument/2006/relationships/image" Target="../media/image28.png"/><Relationship Id="rId3" Type="http://schemas.openxmlformats.org/officeDocument/2006/relationships/tags" Target="../tags/tag153.xml"/><Relationship Id="rId7" Type="http://schemas.openxmlformats.org/officeDocument/2006/relationships/tags" Target="../tags/tag157.xml"/><Relationship Id="rId12" Type="http://schemas.openxmlformats.org/officeDocument/2006/relationships/tags" Target="../tags/tag162.xml"/><Relationship Id="rId17" Type="http://schemas.openxmlformats.org/officeDocument/2006/relationships/image" Target="../media/image27.png"/><Relationship Id="rId2" Type="http://schemas.openxmlformats.org/officeDocument/2006/relationships/tags" Target="../tags/tag152.xml"/><Relationship Id="rId16" Type="http://schemas.openxmlformats.org/officeDocument/2006/relationships/image" Target="../media/image26.png"/><Relationship Id="rId1" Type="http://schemas.openxmlformats.org/officeDocument/2006/relationships/tags" Target="../tags/tag151.xml"/><Relationship Id="rId6" Type="http://schemas.openxmlformats.org/officeDocument/2006/relationships/tags" Target="../tags/tag156.xml"/><Relationship Id="rId11" Type="http://schemas.openxmlformats.org/officeDocument/2006/relationships/tags" Target="../tags/tag161.xml"/><Relationship Id="rId5" Type="http://schemas.openxmlformats.org/officeDocument/2006/relationships/tags" Target="../tags/tag155.xml"/><Relationship Id="rId15" Type="http://schemas.openxmlformats.org/officeDocument/2006/relationships/image" Target="../media/image25.png"/><Relationship Id="rId10" Type="http://schemas.openxmlformats.org/officeDocument/2006/relationships/tags" Target="../tags/tag160.xml"/><Relationship Id="rId4" Type="http://schemas.openxmlformats.org/officeDocument/2006/relationships/tags" Target="../tags/tag154.xml"/><Relationship Id="rId9" Type="http://schemas.openxmlformats.org/officeDocument/2006/relationships/tags" Target="../tags/tag159.xml"/><Relationship Id="rId14"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8" Type="http://schemas.openxmlformats.org/officeDocument/2006/relationships/tags" Target="../tags/tag170.xml"/><Relationship Id="rId3" Type="http://schemas.openxmlformats.org/officeDocument/2006/relationships/tags" Target="../tags/tag165.xml"/><Relationship Id="rId7" Type="http://schemas.openxmlformats.org/officeDocument/2006/relationships/tags" Target="../tags/tag169.xml"/><Relationship Id="rId2" Type="http://schemas.openxmlformats.org/officeDocument/2006/relationships/tags" Target="../tags/tag164.xml"/><Relationship Id="rId1" Type="http://schemas.openxmlformats.org/officeDocument/2006/relationships/tags" Target="../tags/tag163.xml"/><Relationship Id="rId6" Type="http://schemas.openxmlformats.org/officeDocument/2006/relationships/tags" Target="../tags/tag168.xml"/><Relationship Id="rId11" Type="http://schemas.openxmlformats.org/officeDocument/2006/relationships/image" Target="../media/image2.png"/><Relationship Id="rId5" Type="http://schemas.openxmlformats.org/officeDocument/2006/relationships/tags" Target="../tags/tag167.xml"/><Relationship Id="rId10" Type="http://schemas.openxmlformats.org/officeDocument/2006/relationships/image" Target="../media/image1.png"/><Relationship Id="rId4" Type="http://schemas.openxmlformats.org/officeDocument/2006/relationships/tags" Target="../tags/tag166.xml"/><Relationship Id="rId9"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8" Type="http://schemas.openxmlformats.org/officeDocument/2006/relationships/tags" Target="../tags/tag178.xml"/><Relationship Id="rId3" Type="http://schemas.openxmlformats.org/officeDocument/2006/relationships/tags" Target="../tags/tag173.xml"/><Relationship Id="rId7" Type="http://schemas.openxmlformats.org/officeDocument/2006/relationships/tags" Target="../tags/tag177.xml"/><Relationship Id="rId2" Type="http://schemas.openxmlformats.org/officeDocument/2006/relationships/tags" Target="../tags/tag172.xml"/><Relationship Id="rId1" Type="http://schemas.openxmlformats.org/officeDocument/2006/relationships/tags" Target="../tags/tag171.xml"/><Relationship Id="rId6" Type="http://schemas.openxmlformats.org/officeDocument/2006/relationships/tags" Target="../tags/tag176.xml"/><Relationship Id="rId11" Type="http://schemas.openxmlformats.org/officeDocument/2006/relationships/image" Target="../media/image29.png"/><Relationship Id="rId5" Type="http://schemas.openxmlformats.org/officeDocument/2006/relationships/tags" Target="../tags/tag175.xml"/><Relationship Id="rId10" Type="http://schemas.openxmlformats.org/officeDocument/2006/relationships/image" Target="../media/image1.png"/><Relationship Id="rId4" Type="http://schemas.openxmlformats.org/officeDocument/2006/relationships/tags" Target="../tags/tag174.xml"/><Relationship Id="rId9"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8" Type="http://schemas.openxmlformats.org/officeDocument/2006/relationships/tags" Target="../tags/tag186.xml"/><Relationship Id="rId13" Type="http://schemas.openxmlformats.org/officeDocument/2006/relationships/slideMaster" Target="../slideMasters/slideMaster1.xml"/><Relationship Id="rId3" Type="http://schemas.openxmlformats.org/officeDocument/2006/relationships/tags" Target="../tags/tag181.xml"/><Relationship Id="rId7" Type="http://schemas.openxmlformats.org/officeDocument/2006/relationships/tags" Target="../tags/tag185.xml"/><Relationship Id="rId12" Type="http://schemas.openxmlformats.org/officeDocument/2006/relationships/tags" Target="../tags/tag190.xml"/><Relationship Id="rId2" Type="http://schemas.openxmlformats.org/officeDocument/2006/relationships/tags" Target="../tags/tag180.xml"/><Relationship Id="rId1" Type="http://schemas.openxmlformats.org/officeDocument/2006/relationships/tags" Target="../tags/tag179.xml"/><Relationship Id="rId6" Type="http://schemas.openxmlformats.org/officeDocument/2006/relationships/tags" Target="../tags/tag184.xml"/><Relationship Id="rId11" Type="http://schemas.openxmlformats.org/officeDocument/2006/relationships/tags" Target="../tags/tag189.xml"/><Relationship Id="rId5" Type="http://schemas.openxmlformats.org/officeDocument/2006/relationships/tags" Target="../tags/tag183.xml"/><Relationship Id="rId15" Type="http://schemas.openxmlformats.org/officeDocument/2006/relationships/image" Target="../media/image17.png"/><Relationship Id="rId10" Type="http://schemas.openxmlformats.org/officeDocument/2006/relationships/tags" Target="../tags/tag188.xml"/><Relationship Id="rId4" Type="http://schemas.openxmlformats.org/officeDocument/2006/relationships/tags" Target="../tags/tag182.xml"/><Relationship Id="rId9" Type="http://schemas.openxmlformats.org/officeDocument/2006/relationships/tags" Target="../tags/tag187.xml"/><Relationship Id="rId14"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8" Type="http://schemas.openxmlformats.org/officeDocument/2006/relationships/tags" Target="../tags/tag198.xml"/><Relationship Id="rId13" Type="http://schemas.openxmlformats.org/officeDocument/2006/relationships/tags" Target="../tags/tag203.xml"/><Relationship Id="rId3" Type="http://schemas.openxmlformats.org/officeDocument/2006/relationships/tags" Target="../tags/tag193.xml"/><Relationship Id="rId7" Type="http://schemas.openxmlformats.org/officeDocument/2006/relationships/tags" Target="../tags/tag197.xml"/><Relationship Id="rId12" Type="http://schemas.openxmlformats.org/officeDocument/2006/relationships/tags" Target="../tags/tag202.xml"/><Relationship Id="rId17" Type="http://schemas.openxmlformats.org/officeDocument/2006/relationships/image" Target="../media/image16.png"/><Relationship Id="rId2" Type="http://schemas.openxmlformats.org/officeDocument/2006/relationships/tags" Target="../tags/tag192.xml"/><Relationship Id="rId16" Type="http://schemas.openxmlformats.org/officeDocument/2006/relationships/image" Target="../media/image15.png"/><Relationship Id="rId1" Type="http://schemas.openxmlformats.org/officeDocument/2006/relationships/tags" Target="../tags/tag191.xml"/><Relationship Id="rId6" Type="http://schemas.openxmlformats.org/officeDocument/2006/relationships/tags" Target="../tags/tag196.xml"/><Relationship Id="rId11" Type="http://schemas.openxmlformats.org/officeDocument/2006/relationships/tags" Target="../tags/tag201.xml"/><Relationship Id="rId5" Type="http://schemas.openxmlformats.org/officeDocument/2006/relationships/tags" Target="../tags/tag195.xml"/><Relationship Id="rId15" Type="http://schemas.openxmlformats.org/officeDocument/2006/relationships/image" Target="../media/image1.png"/><Relationship Id="rId10" Type="http://schemas.openxmlformats.org/officeDocument/2006/relationships/tags" Target="../tags/tag200.xml"/><Relationship Id="rId4" Type="http://schemas.openxmlformats.org/officeDocument/2006/relationships/tags" Target="../tags/tag194.xml"/><Relationship Id="rId9" Type="http://schemas.openxmlformats.org/officeDocument/2006/relationships/tags" Target="../tags/tag199.xml"/><Relationship Id="rId14"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tags" Target="../tags/tag28.xml"/><Relationship Id="rId7" Type="http://schemas.openxmlformats.org/officeDocument/2006/relationships/image" Target="../media/image1.png"/><Relationship Id="rId2" Type="http://schemas.openxmlformats.org/officeDocument/2006/relationships/tags" Target="../tags/tag27.xml"/><Relationship Id="rId1" Type="http://schemas.openxmlformats.org/officeDocument/2006/relationships/tags" Target="../tags/tag26.xml"/><Relationship Id="rId6" Type="http://schemas.openxmlformats.org/officeDocument/2006/relationships/slideMaster" Target="../slideMasters/slideMaster1.xml"/><Relationship Id="rId5" Type="http://schemas.openxmlformats.org/officeDocument/2006/relationships/tags" Target="../tags/tag30.xml"/><Relationship Id="rId4" Type="http://schemas.openxmlformats.org/officeDocument/2006/relationships/tags" Target="../tags/tag29.xml"/></Relationships>
</file>

<file path=ppt/slideLayouts/_rels/slideLayout3.xml.rels><?xml version="1.0" encoding="UTF-8" standalone="yes"?>
<Relationships xmlns="http://schemas.openxmlformats.org/package/2006/relationships"><Relationship Id="rId13" Type="http://schemas.openxmlformats.org/officeDocument/2006/relationships/tags" Target="../tags/tag43.xml"/><Relationship Id="rId18" Type="http://schemas.openxmlformats.org/officeDocument/2006/relationships/tags" Target="../tags/tag48.xml"/><Relationship Id="rId26" Type="http://schemas.openxmlformats.org/officeDocument/2006/relationships/tags" Target="../tags/tag56.xml"/><Relationship Id="rId39" Type="http://schemas.openxmlformats.org/officeDocument/2006/relationships/image" Target="../media/image8.png"/><Relationship Id="rId21" Type="http://schemas.openxmlformats.org/officeDocument/2006/relationships/tags" Target="../tags/tag51.xml"/><Relationship Id="rId34" Type="http://schemas.openxmlformats.org/officeDocument/2006/relationships/image" Target="../media/image3.png"/><Relationship Id="rId42" Type="http://schemas.openxmlformats.org/officeDocument/2006/relationships/image" Target="../media/image11.png"/><Relationship Id="rId47" Type="http://schemas.openxmlformats.org/officeDocument/2006/relationships/image" Target="../media/image16.png"/><Relationship Id="rId7" Type="http://schemas.openxmlformats.org/officeDocument/2006/relationships/tags" Target="../tags/tag37.xml"/><Relationship Id="rId2" Type="http://schemas.openxmlformats.org/officeDocument/2006/relationships/tags" Target="../tags/tag32.xml"/><Relationship Id="rId16" Type="http://schemas.openxmlformats.org/officeDocument/2006/relationships/tags" Target="../tags/tag46.xml"/><Relationship Id="rId29" Type="http://schemas.openxmlformats.org/officeDocument/2006/relationships/tags" Target="../tags/tag59.xml"/><Relationship Id="rId1" Type="http://schemas.openxmlformats.org/officeDocument/2006/relationships/tags" Target="../tags/tag31.xml"/><Relationship Id="rId6" Type="http://schemas.openxmlformats.org/officeDocument/2006/relationships/tags" Target="../tags/tag36.xml"/><Relationship Id="rId11" Type="http://schemas.openxmlformats.org/officeDocument/2006/relationships/tags" Target="../tags/tag41.xml"/><Relationship Id="rId24" Type="http://schemas.openxmlformats.org/officeDocument/2006/relationships/tags" Target="../tags/tag54.xml"/><Relationship Id="rId32" Type="http://schemas.openxmlformats.org/officeDocument/2006/relationships/image" Target="../media/image1.png"/><Relationship Id="rId37" Type="http://schemas.openxmlformats.org/officeDocument/2006/relationships/image" Target="../media/image6.png"/><Relationship Id="rId40" Type="http://schemas.openxmlformats.org/officeDocument/2006/relationships/image" Target="../media/image9.png"/><Relationship Id="rId45" Type="http://schemas.openxmlformats.org/officeDocument/2006/relationships/image" Target="../media/image14.png"/><Relationship Id="rId5" Type="http://schemas.openxmlformats.org/officeDocument/2006/relationships/tags" Target="../tags/tag35.xml"/><Relationship Id="rId15" Type="http://schemas.openxmlformats.org/officeDocument/2006/relationships/tags" Target="../tags/tag45.xml"/><Relationship Id="rId23" Type="http://schemas.openxmlformats.org/officeDocument/2006/relationships/tags" Target="../tags/tag53.xml"/><Relationship Id="rId28" Type="http://schemas.openxmlformats.org/officeDocument/2006/relationships/tags" Target="../tags/tag58.xml"/><Relationship Id="rId36" Type="http://schemas.openxmlformats.org/officeDocument/2006/relationships/image" Target="../media/image5.png"/><Relationship Id="rId10" Type="http://schemas.openxmlformats.org/officeDocument/2006/relationships/tags" Target="../tags/tag40.xml"/><Relationship Id="rId19" Type="http://schemas.openxmlformats.org/officeDocument/2006/relationships/tags" Target="../tags/tag49.xml"/><Relationship Id="rId31" Type="http://schemas.openxmlformats.org/officeDocument/2006/relationships/slideMaster" Target="../slideMasters/slideMaster1.xml"/><Relationship Id="rId44" Type="http://schemas.openxmlformats.org/officeDocument/2006/relationships/image" Target="../media/image13.png"/><Relationship Id="rId4" Type="http://schemas.openxmlformats.org/officeDocument/2006/relationships/tags" Target="../tags/tag34.xml"/><Relationship Id="rId9" Type="http://schemas.openxmlformats.org/officeDocument/2006/relationships/tags" Target="../tags/tag39.xml"/><Relationship Id="rId14" Type="http://schemas.openxmlformats.org/officeDocument/2006/relationships/tags" Target="../tags/tag44.xml"/><Relationship Id="rId22" Type="http://schemas.openxmlformats.org/officeDocument/2006/relationships/tags" Target="../tags/tag52.xml"/><Relationship Id="rId27" Type="http://schemas.openxmlformats.org/officeDocument/2006/relationships/tags" Target="../tags/tag57.xml"/><Relationship Id="rId30" Type="http://schemas.openxmlformats.org/officeDocument/2006/relationships/tags" Target="../tags/tag60.xml"/><Relationship Id="rId35" Type="http://schemas.openxmlformats.org/officeDocument/2006/relationships/image" Target="../media/image4.png"/><Relationship Id="rId43" Type="http://schemas.openxmlformats.org/officeDocument/2006/relationships/image" Target="../media/image12.png"/><Relationship Id="rId48" Type="http://schemas.openxmlformats.org/officeDocument/2006/relationships/image" Target="../media/image17.png"/><Relationship Id="rId8" Type="http://schemas.openxmlformats.org/officeDocument/2006/relationships/tags" Target="../tags/tag38.xml"/><Relationship Id="rId3" Type="http://schemas.openxmlformats.org/officeDocument/2006/relationships/tags" Target="../tags/tag33.xml"/><Relationship Id="rId12" Type="http://schemas.openxmlformats.org/officeDocument/2006/relationships/tags" Target="../tags/tag42.xml"/><Relationship Id="rId17" Type="http://schemas.openxmlformats.org/officeDocument/2006/relationships/tags" Target="../tags/tag47.xml"/><Relationship Id="rId25" Type="http://schemas.openxmlformats.org/officeDocument/2006/relationships/tags" Target="../tags/tag55.xml"/><Relationship Id="rId33" Type="http://schemas.openxmlformats.org/officeDocument/2006/relationships/image" Target="../media/image2.png"/><Relationship Id="rId38" Type="http://schemas.openxmlformats.org/officeDocument/2006/relationships/image" Target="../media/image7.png"/><Relationship Id="rId46" Type="http://schemas.openxmlformats.org/officeDocument/2006/relationships/image" Target="../media/image15.png"/><Relationship Id="rId20" Type="http://schemas.openxmlformats.org/officeDocument/2006/relationships/tags" Target="../tags/tag50.xml"/><Relationship Id="rId41" Type="http://schemas.openxmlformats.org/officeDocument/2006/relationships/image" Target="../media/image10.png"/></Relationships>
</file>

<file path=ppt/slideLayouts/_rels/slideLayout4.xml.rels><?xml version="1.0" encoding="UTF-8" standalone="yes"?>
<Relationships xmlns="http://schemas.openxmlformats.org/package/2006/relationships"><Relationship Id="rId8" Type="http://schemas.openxmlformats.org/officeDocument/2006/relationships/tags" Target="../tags/tag68.xml"/><Relationship Id="rId3" Type="http://schemas.openxmlformats.org/officeDocument/2006/relationships/tags" Target="../tags/tag63.xml"/><Relationship Id="rId7" Type="http://schemas.openxmlformats.org/officeDocument/2006/relationships/tags" Target="../tags/tag67.xml"/><Relationship Id="rId12" Type="http://schemas.openxmlformats.org/officeDocument/2006/relationships/image" Target="../media/image18.png"/><Relationship Id="rId2" Type="http://schemas.openxmlformats.org/officeDocument/2006/relationships/tags" Target="../tags/tag62.xml"/><Relationship Id="rId1" Type="http://schemas.openxmlformats.org/officeDocument/2006/relationships/tags" Target="../tags/tag61.xml"/><Relationship Id="rId6" Type="http://schemas.openxmlformats.org/officeDocument/2006/relationships/tags" Target="../tags/tag66.xml"/><Relationship Id="rId11" Type="http://schemas.openxmlformats.org/officeDocument/2006/relationships/image" Target="../media/image1.png"/><Relationship Id="rId5" Type="http://schemas.openxmlformats.org/officeDocument/2006/relationships/tags" Target="../tags/tag65.xml"/><Relationship Id="rId10" Type="http://schemas.openxmlformats.org/officeDocument/2006/relationships/slideMaster" Target="../slideMasters/slideMaster1.xml"/><Relationship Id="rId4" Type="http://schemas.openxmlformats.org/officeDocument/2006/relationships/tags" Target="../tags/tag64.xml"/><Relationship Id="rId9" Type="http://schemas.openxmlformats.org/officeDocument/2006/relationships/tags" Target="../tags/tag69.xml"/></Relationships>
</file>

<file path=ppt/slideLayouts/_rels/slideLayout5.xml.rels><?xml version="1.0" encoding="UTF-8" standalone="yes"?>
<Relationships xmlns="http://schemas.openxmlformats.org/package/2006/relationships"><Relationship Id="rId8" Type="http://schemas.openxmlformats.org/officeDocument/2006/relationships/tags" Target="../tags/tag77.xml"/><Relationship Id="rId13" Type="http://schemas.openxmlformats.org/officeDocument/2006/relationships/image" Target="../media/image1.png"/><Relationship Id="rId3" Type="http://schemas.openxmlformats.org/officeDocument/2006/relationships/tags" Target="../tags/tag72.xml"/><Relationship Id="rId7" Type="http://schemas.openxmlformats.org/officeDocument/2006/relationships/tags" Target="../tags/tag76.xml"/><Relationship Id="rId12" Type="http://schemas.openxmlformats.org/officeDocument/2006/relationships/slideMaster" Target="../slideMasters/slideMaster1.xml"/><Relationship Id="rId2" Type="http://schemas.openxmlformats.org/officeDocument/2006/relationships/tags" Target="../tags/tag71.xml"/><Relationship Id="rId1" Type="http://schemas.openxmlformats.org/officeDocument/2006/relationships/tags" Target="../tags/tag70.xml"/><Relationship Id="rId6" Type="http://schemas.openxmlformats.org/officeDocument/2006/relationships/tags" Target="../tags/tag75.xml"/><Relationship Id="rId11" Type="http://schemas.openxmlformats.org/officeDocument/2006/relationships/tags" Target="../tags/tag80.xml"/><Relationship Id="rId5" Type="http://schemas.openxmlformats.org/officeDocument/2006/relationships/tags" Target="../tags/tag74.xml"/><Relationship Id="rId15" Type="http://schemas.openxmlformats.org/officeDocument/2006/relationships/image" Target="../media/image20.png"/><Relationship Id="rId10" Type="http://schemas.openxmlformats.org/officeDocument/2006/relationships/tags" Target="../tags/tag79.xml"/><Relationship Id="rId4" Type="http://schemas.openxmlformats.org/officeDocument/2006/relationships/tags" Target="../tags/tag73.xml"/><Relationship Id="rId9" Type="http://schemas.openxmlformats.org/officeDocument/2006/relationships/tags" Target="../tags/tag78.xml"/><Relationship Id="rId14" Type="http://schemas.openxmlformats.org/officeDocument/2006/relationships/image" Target="../media/image19.png"/></Relationships>
</file>

<file path=ppt/slideLayouts/_rels/slideLayout6.xml.rels><?xml version="1.0" encoding="UTF-8" standalone="yes"?>
<Relationships xmlns="http://schemas.openxmlformats.org/package/2006/relationships"><Relationship Id="rId8" Type="http://schemas.openxmlformats.org/officeDocument/2006/relationships/tags" Target="../tags/tag88.xml"/><Relationship Id="rId13" Type="http://schemas.openxmlformats.org/officeDocument/2006/relationships/image" Target="../media/image2.png"/><Relationship Id="rId3" Type="http://schemas.openxmlformats.org/officeDocument/2006/relationships/tags" Target="../tags/tag83.xml"/><Relationship Id="rId7" Type="http://schemas.openxmlformats.org/officeDocument/2006/relationships/tags" Target="../tags/tag87.xml"/><Relationship Id="rId12" Type="http://schemas.openxmlformats.org/officeDocument/2006/relationships/image" Target="../media/image17.png"/><Relationship Id="rId2" Type="http://schemas.openxmlformats.org/officeDocument/2006/relationships/tags" Target="../tags/tag82.xml"/><Relationship Id="rId1" Type="http://schemas.openxmlformats.org/officeDocument/2006/relationships/tags" Target="../tags/tag81.xml"/><Relationship Id="rId6" Type="http://schemas.openxmlformats.org/officeDocument/2006/relationships/tags" Target="../tags/tag86.xml"/><Relationship Id="rId11" Type="http://schemas.openxmlformats.org/officeDocument/2006/relationships/image" Target="../media/image1.png"/><Relationship Id="rId5" Type="http://schemas.openxmlformats.org/officeDocument/2006/relationships/tags" Target="../tags/tag85.xml"/><Relationship Id="rId10" Type="http://schemas.openxmlformats.org/officeDocument/2006/relationships/slideMaster" Target="../slideMasters/slideMaster1.xml"/><Relationship Id="rId4" Type="http://schemas.openxmlformats.org/officeDocument/2006/relationships/tags" Target="../tags/tag84.xml"/><Relationship Id="rId9" Type="http://schemas.openxmlformats.org/officeDocument/2006/relationships/tags" Target="../tags/tag89.xml"/><Relationship Id="rId14" Type="http://schemas.openxmlformats.org/officeDocument/2006/relationships/image" Target="../media/image12.png"/></Relationships>
</file>

<file path=ppt/slideLayouts/_rels/slideLayout7.xml.rels><?xml version="1.0" encoding="UTF-8" standalone="yes"?>
<Relationships xmlns="http://schemas.openxmlformats.org/package/2006/relationships"><Relationship Id="rId3" Type="http://schemas.openxmlformats.org/officeDocument/2006/relationships/tags" Target="../tags/tag92.xml"/><Relationship Id="rId2" Type="http://schemas.openxmlformats.org/officeDocument/2006/relationships/tags" Target="../tags/tag91.xml"/><Relationship Id="rId1" Type="http://schemas.openxmlformats.org/officeDocument/2006/relationships/tags" Target="../tags/tag90.xml"/><Relationship Id="rId5" Type="http://schemas.openxmlformats.org/officeDocument/2006/relationships/image" Target="../media/image1.png"/><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8" Type="http://schemas.openxmlformats.org/officeDocument/2006/relationships/tags" Target="../tags/tag100.xml"/><Relationship Id="rId13" Type="http://schemas.openxmlformats.org/officeDocument/2006/relationships/image" Target="../media/image1.png"/><Relationship Id="rId3" Type="http://schemas.openxmlformats.org/officeDocument/2006/relationships/tags" Target="../tags/tag95.xml"/><Relationship Id="rId7" Type="http://schemas.openxmlformats.org/officeDocument/2006/relationships/tags" Target="../tags/tag99.xml"/><Relationship Id="rId12" Type="http://schemas.openxmlformats.org/officeDocument/2006/relationships/slideMaster" Target="../slideMasters/slideMaster1.xml"/><Relationship Id="rId17" Type="http://schemas.openxmlformats.org/officeDocument/2006/relationships/image" Target="../media/image24.png"/><Relationship Id="rId2" Type="http://schemas.openxmlformats.org/officeDocument/2006/relationships/tags" Target="../tags/tag94.xml"/><Relationship Id="rId16" Type="http://schemas.openxmlformats.org/officeDocument/2006/relationships/image" Target="../media/image23.png"/><Relationship Id="rId1" Type="http://schemas.openxmlformats.org/officeDocument/2006/relationships/tags" Target="../tags/tag93.xml"/><Relationship Id="rId6" Type="http://schemas.openxmlformats.org/officeDocument/2006/relationships/tags" Target="../tags/tag98.xml"/><Relationship Id="rId11" Type="http://schemas.openxmlformats.org/officeDocument/2006/relationships/tags" Target="../tags/tag103.xml"/><Relationship Id="rId5" Type="http://schemas.openxmlformats.org/officeDocument/2006/relationships/tags" Target="../tags/tag97.xml"/><Relationship Id="rId15" Type="http://schemas.openxmlformats.org/officeDocument/2006/relationships/image" Target="../media/image22.png"/><Relationship Id="rId10" Type="http://schemas.openxmlformats.org/officeDocument/2006/relationships/tags" Target="../tags/tag102.xml"/><Relationship Id="rId4" Type="http://schemas.openxmlformats.org/officeDocument/2006/relationships/tags" Target="../tags/tag96.xml"/><Relationship Id="rId9" Type="http://schemas.openxmlformats.org/officeDocument/2006/relationships/tags" Target="../tags/tag101.xml"/><Relationship Id="rId14" Type="http://schemas.openxmlformats.org/officeDocument/2006/relationships/image" Target="../media/image21.png"/></Relationships>
</file>

<file path=ppt/slideLayouts/_rels/slideLayout9.xml.rels><?xml version="1.0" encoding="UTF-8" standalone="yes"?>
<Relationships xmlns="http://schemas.openxmlformats.org/package/2006/relationships"><Relationship Id="rId8" Type="http://schemas.openxmlformats.org/officeDocument/2006/relationships/tags" Target="../tags/tag111.xml"/><Relationship Id="rId13" Type="http://schemas.openxmlformats.org/officeDocument/2006/relationships/image" Target="../media/image21.png"/><Relationship Id="rId3" Type="http://schemas.openxmlformats.org/officeDocument/2006/relationships/tags" Target="../tags/tag106.xml"/><Relationship Id="rId7" Type="http://schemas.openxmlformats.org/officeDocument/2006/relationships/tags" Target="../tags/tag110.xml"/><Relationship Id="rId12" Type="http://schemas.openxmlformats.org/officeDocument/2006/relationships/image" Target="../media/image1.png"/><Relationship Id="rId2" Type="http://schemas.openxmlformats.org/officeDocument/2006/relationships/tags" Target="../tags/tag105.xml"/><Relationship Id="rId16" Type="http://schemas.openxmlformats.org/officeDocument/2006/relationships/image" Target="../media/image24.png"/><Relationship Id="rId1" Type="http://schemas.openxmlformats.org/officeDocument/2006/relationships/tags" Target="../tags/tag104.xml"/><Relationship Id="rId6" Type="http://schemas.openxmlformats.org/officeDocument/2006/relationships/tags" Target="../tags/tag109.xml"/><Relationship Id="rId11" Type="http://schemas.openxmlformats.org/officeDocument/2006/relationships/slideMaster" Target="../slideMasters/slideMaster1.xml"/><Relationship Id="rId5" Type="http://schemas.openxmlformats.org/officeDocument/2006/relationships/tags" Target="../tags/tag108.xml"/><Relationship Id="rId15" Type="http://schemas.openxmlformats.org/officeDocument/2006/relationships/image" Target="../media/image23.png"/><Relationship Id="rId10" Type="http://schemas.openxmlformats.org/officeDocument/2006/relationships/tags" Target="../tags/tag113.xml"/><Relationship Id="rId4" Type="http://schemas.openxmlformats.org/officeDocument/2006/relationships/tags" Target="../tags/tag107.xml"/><Relationship Id="rId9" Type="http://schemas.openxmlformats.org/officeDocument/2006/relationships/tags" Target="../tags/tag112.xml"/><Relationship Id="rId14" Type="http://schemas.openxmlformats.org/officeDocument/2006/relationships/image" Target="../media/image2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bg>
      <p:bgPr>
        <a:blipFill rotWithShape="1">
          <a:blip r:embed="rId20"/>
          <a:stretch>
            <a:fillRect l="-3000" r="-3000"/>
          </a:stretch>
        </a:blipFill>
        <a:effectLst/>
      </p:bgPr>
    </p:bg>
    <p:spTree>
      <p:nvGrpSpPr>
        <p:cNvPr id="1" name=""/>
        <p:cNvGrpSpPr/>
        <p:nvPr/>
      </p:nvGrpSpPr>
      <p:grpSpPr>
        <a:xfrm>
          <a:off x="0" y="0"/>
          <a:ext cx="0" cy="0"/>
          <a:chOff x="0" y="0"/>
          <a:chExt cx="0" cy="0"/>
        </a:xfrm>
      </p:grpSpPr>
      <p:pic>
        <p:nvPicPr>
          <p:cNvPr id="7" name="图片 6"/>
          <p:cNvPicPr>
            <a:picLocks noChangeAspect="1"/>
          </p:cNvPicPr>
          <p:nvPr userDrawn="1">
            <p:custDataLst>
              <p:tags r:id="rId1"/>
            </p:custDataLst>
          </p:nvPr>
        </p:nvPicPr>
        <p:blipFill>
          <a:blip r:embed="rId21" cstate="email"/>
          <a:stretch>
            <a:fillRect/>
          </a:stretch>
        </p:blipFill>
        <p:spPr>
          <a:xfrm>
            <a:off x="0" y="1"/>
            <a:ext cx="12192000" cy="6858000"/>
          </a:xfrm>
          <a:prstGeom prst="rect">
            <a:avLst/>
          </a:prstGeom>
        </p:spPr>
      </p:pic>
      <p:pic>
        <p:nvPicPr>
          <p:cNvPr id="8" name="图片 7"/>
          <p:cNvPicPr>
            <a:picLocks noChangeAspect="1"/>
          </p:cNvPicPr>
          <p:nvPr userDrawn="1">
            <p:custDataLst>
              <p:tags r:id="rId2"/>
            </p:custDataLst>
          </p:nvPr>
        </p:nvPicPr>
        <p:blipFill>
          <a:blip r:embed="rId22" cstate="email"/>
          <a:stretch>
            <a:fillRect/>
          </a:stretch>
        </p:blipFill>
        <p:spPr>
          <a:xfrm>
            <a:off x="3601278" y="2557745"/>
            <a:ext cx="1315368" cy="1264214"/>
          </a:xfrm>
          <a:prstGeom prst="rect">
            <a:avLst/>
          </a:prstGeom>
        </p:spPr>
      </p:pic>
      <p:pic>
        <p:nvPicPr>
          <p:cNvPr id="9" name="图片 8"/>
          <p:cNvPicPr>
            <a:picLocks noChangeAspect="1"/>
          </p:cNvPicPr>
          <p:nvPr userDrawn="1">
            <p:custDataLst>
              <p:tags r:id="rId3"/>
            </p:custDataLst>
          </p:nvPr>
        </p:nvPicPr>
        <p:blipFill>
          <a:blip r:embed="rId23" cstate="email"/>
          <a:stretch>
            <a:fillRect/>
          </a:stretch>
        </p:blipFill>
        <p:spPr>
          <a:xfrm>
            <a:off x="2344696" y="2467182"/>
            <a:ext cx="6956834" cy="2075358"/>
          </a:xfrm>
          <a:prstGeom prst="rect">
            <a:avLst/>
          </a:prstGeom>
        </p:spPr>
      </p:pic>
      <p:pic>
        <p:nvPicPr>
          <p:cNvPr id="10" name="图片 9"/>
          <p:cNvPicPr>
            <a:picLocks noChangeAspect="1"/>
          </p:cNvPicPr>
          <p:nvPr userDrawn="1">
            <p:custDataLst>
              <p:tags r:id="rId4"/>
            </p:custDataLst>
          </p:nvPr>
        </p:nvPicPr>
        <p:blipFill>
          <a:blip r:embed="rId24" cstate="email"/>
          <a:stretch>
            <a:fillRect/>
          </a:stretch>
        </p:blipFill>
        <p:spPr>
          <a:xfrm>
            <a:off x="2370945" y="3736870"/>
            <a:ext cx="7461058" cy="1797669"/>
          </a:xfrm>
          <a:prstGeom prst="rect">
            <a:avLst/>
          </a:prstGeom>
        </p:spPr>
      </p:pic>
      <p:pic>
        <p:nvPicPr>
          <p:cNvPr id="11" name="图片 10"/>
          <p:cNvPicPr>
            <a:picLocks noChangeAspect="1"/>
          </p:cNvPicPr>
          <p:nvPr userDrawn="1">
            <p:custDataLst>
              <p:tags r:id="rId5"/>
            </p:custDataLst>
          </p:nvPr>
        </p:nvPicPr>
        <p:blipFill>
          <a:blip r:embed="rId25" cstate="email"/>
          <a:stretch>
            <a:fillRect/>
          </a:stretch>
        </p:blipFill>
        <p:spPr>
          <a:xfrm>
            <a:off x="726397" y="2145647"/>
            <a:ext cx="10471789" cy="2718427"/>
          </a:xfrm>
          <a:prstGeom prst="rect">
            <a:avLst/>
          </a:prstGeom>
        </p:spPr>
      </p:pic>
      <p:pic>
        <p:nvPicPr>
          <p:cNvPr id="12" name="图片 11"/>
          <p:cNvPicPr>
            <a:picLocks noChangeAspect="1"/>
          </p:cNvPicPr>
          <p:nvPr userDrawn="1">
            <p:custDataLst>
              <p:tags r:id="rId6"/>
            </p:custDataLst>
          </p:nvPr>
        </p:nvPicPr>
        <p:blipFill>
          <a:blip r:embed="rId26" cstate="email"/>
          <a:stretch>
            <a:fillRect/>
          </a:stretch>
        </p:blipFill>
        <p:spPr>
          <a:xfrm>
            <a:off x="2370945" y="4162819"/>
            <a:ext cx="8579120" cy="1739209"/>
          </a:xfrm>
          <a:prstGeom prst="rect">
            <a:avLst/>
          </a:prstGeom>
        </p:spPr>
      </p:pic>
      <p:pic>
        <p:nvPicPr>
          <p:cNvPr id="13" name="图片 12"/>
          <p:cNvPicPr>
            <a:picLocks noChangeAspect="1"/>
          </p:cNvPicPr>
          <p:nvPr userDrawn="1">
            <p:custDataLst>
              <p:tags r:id="rId7"/>
            </p:custDataLst>
          </p:nvPr>
        </p:nvPicPr>
        <p:blipFill>
          <a:blip r:embed="rId27" cstate="email"/>
          <a:stretch>
            <a:fillRect/>
          </a:stretch>
        </p:blipFill>
        <p:spPr>
          <a:xfrm>
            <a:off x="1628351" y="4474154"/>
            <a:ext cx="9726413" cy="1234984"/>
          </a:xfrm>
          <a:prstGeom prst="rect">
            <a:avLst/>
          </a:prstGeom>
        </p:spPr>
      </p:pic>
      <p:pic>
        <p:nvPicPr>
          <p:cNvPr id="15" name="图片 14"/>
          <p:cNvPicPr>
            <a:picLocks noChangeAspect="1"/>
          </p:cNvPicPr>
          <p:nvPr userDrawn="1">
            <p:custDataLst>
              <p:tags r:id="rId8"/>
            </p:custDataLst>
          </p:nvPr>
        </p:nvPicPr>
        <p:blipFill>
          <a:blip r:embed="rId28" cstate="email"/>
          <a:stretch>
            <a:fillRect/>
          </a:stretch>
        </p:blipFill>
        <p:spPr>
          <a:xfrm>
            <a:off x="4530270" y="1497030"/>
            <a:ext cx="3962743" cy="981541"/>
          </a:xfrm>
          <a:prstGeom prst="rect">
            <a:avLst/>
          </a:prstGeom>
        </p:spPr>
      </p:pic>
      <p:pic>
        <p:nvPicPr>
          <p:cNvPr id="19" name="图片 18"/>
          <p:cNvPicPr>
            <a:picLocks noChangeAspect="1"/>
          </p:cNvPicPr>
          <p:nvPr userDrawn="1">
            <p:custDataLst>
              <p:tags r:id="rId9"/>
            </p:custDataLst>
          </p:nvPr>
        </p:nvPicPr>
        <p:blipFill rotWithShape="1">
          <a:blip r:embed="rId29" cstate="email"/>
          <a:srcRect/>
          <a:stretch>
            <a:fillRect/>
          </a:stretch>
        </p:blipFill>
        <p:spPr>
          <a:xfrm>
            <a:off x="4570817" y="1180982"/>
            <a:ext cx="1177636" cy="471055"/>
          </a:xfrm>
          <a:prstGeom prst="rect">
            <a:avLst/>
          </a:prstGeom>
        </p:spPr>
      </p:pic>
      <p:pic>
        <p:nvPicPr>
          <p:cNvPr id="20" name="图片 19"/>
          <p:cNvPicPr>
            <a:picLocks noChangeAspect="1"/>
          </p:cNvPicPr>
          <p:nvPr userDrawn="1">
            <p:custDataLst>
              <p:tags r:id="rId10"/>
            </p:custDataLst>
          </p:nvPr>
        </p:nvPicPr>
        <p:blipFill rotWithShape="1">
          <a:blip r:embed="rId30" cstate="email"/>
          <a:srcRect/>
          <a:stretch>
            <a:fillRect/>
          </a:stretch>
        </p:blipFill>
        <p:spPr>
          <a:xfrm>
            <a:off x="10811727" y="5549063"/>
            <a:ext cx="817419" cy="1138764"/>
          </a:xfrm>
          <a:prstGeom prst="rect">
            <a:avLst/>
          </a:prstGeom>
        </p:spPr>
      </p:pic>
      <p:pic>
        <p:nvPicPr>
          <p:cNvPr id="21" name="图片 20"/>
          <p:cNvPicPr>
            <a:picLocks noChangeAspect="1"/>
          </p:cNvPicPr>
          <p:nvPr userDrawn="1">
            <p:custDataLst>
              <p:tags r:id="rId11"/>
            </p:custDataLst>
          </p:nvPr>
        </p:nvPicPr>
        <p:blipFill rotWithShape="1">
          <a:blip r:embed="rId31" cstate="email"/>
          <a:srcRect/>
          <a:stretch>
            <a:fillRect/>
          </a:stretch>
        </p:blipFill>
        <p:spPr>
          <a:xfrm>
            <a:off x="765101" y="198950"/>
            <a:ext cx="1316182" cy="1399310"/>
          </a:xfrm>
          <a:prstGeom prst="rect">
            <a:avLst/>
          </a:prstGeom>
        </p:spPr>
      </p:pic>
      <p:pic>
        <p:nvPicPr>
          <p:cNvPr id="24" name="图片 23"/>
          <p:cNvPicPr>
            <a:picLocks noChangeAspect="1"/>
          </p:cNvPicPr>
          <p:nvPr userDrawn="1">
            <p:custDataLst>
              <p:tags r:id="rId12"/>
            </p:custDataLst>
          </p:nvPr>
        </p:nvPicPr>
        <p:blipFill>
          <a:blip r:embed="rId32" cstate="email"/>
          <a:stretch>
            <a:fillRect/>
          </a:stretch>
        </p:blipFill>
        <p:spPr>
          <a:xfrm>
            <a:off x="7691930" y="2607124"/>
            <a:ext cx="560881" cy="1377815"/>
          </a:xfrm>
          <a:prstGeom prst="rect">
            <a:avLst/>
          </a:prstGeom>
        </p:spPr>
      </p:pic>
      <p:sp>
        <p:nvSpPr>
          <p:cNvPr id="2" name="标题 1"/>
          <p:cNvSpPr>
            <a:spLocks noGrp="1"/>
          </p:cNvSpPr>
          <p:nvPr>
            <p:ph type="ctrTitle" hasCustomPrompt="1"/>
            <p:custDataLst>
              <p:tags r:id="rId13"/>
            </p:custDataLst>
          </p:nvPr>
        </p:nvSpPr>
        <p:spPr>
          <a:xfrm>
            <a:off x="1567180" y="947012"/>
            <a:ext cx="9057640" cy="2032423"/>
          </a:xfrm>
        </p:spPr>
        <p:txBody>
          <a:bodyPr lIns="90000" tIns="46800" rIns="90000" bIns="46800" anchor="ctr" anchorCtr="0">
            <a:normAutofit/>
          </a:bodyPr>
          <a:lstStyle>
            <a:lvl1pPr algn="ctr">
              <a:defRPr sz="11000" u="none" strike="noStrike" kern="1200" cap="none" spc="600" normalizeH="0">
                <a:solidFill>
                  <a:schemeClr val="accent1"/>
                </a:solidFill>
                <a:uFillTx/>
                <a:latin typeface="Arial" panose="020B0604020202020204" pitchFamily="34" charset="0"/>
                <a:ea typeface="汉仪尚巍手书W" panose="00020600040101010101" pitchFamily="18" charset="-122"/>
              </a:defRPr>
            </a:lvl1pPr>
          </a:lstStyle>
          <a:p>
            <a:r>
              <a:rPr lang="zh-CN" altLang="en-US" dirty="0"/>
              <a:t>编辑标题</a:t>
            </a:r>
          </a:p>
        </p:txBody>
      </p:sp>
      <p:sp>
        <p:nvSpPr>
          <p:cNvPr id="3" name="副标题 2"/>
          <p:cNvSpPr>
            <a:spLocks noGrp="1"/>
          </p:cNvSpPr>
          <p:nvPr>
            <p:ph type="subTitle" idx="1" hasCustomPrompt="1"/>
            <p:custDataLst>
              <p:tags r:id="rId14"/>
            </p:custDataLst>
          </p:nvPr>
        </p:nvSpPr>
        <p:spPr>
          <a:xfrm>
            <a:off x="2818259" y="5168322"/>
            <a:ext cx="6555483" cy="459077"/>
          </a:xfrm>
        </p:spPr>
        <p:txBody>
          <a:bodyPr lIns="46800" tIns="46800" rIns="90000" bIns="0" anchor="b" anchorCtr="0">
            <a:normAutofit/>
          </a:bodyPr>
          <a:lstStyle>
            <a:lvl1pPr marL="0" indent="0" algn="ctr" eaLnBrk="1" fontAlgn="auto" latinLnBrk="0" hangingPunct="1">
              <a:lnSpc>
                <a:spcPct val="100000"/>
              </a:lnSpc>
              <a:buNone/>
              <a:defRPr sz="3200" u="none" strike="noStrike" kern="1200" cap="none" spc="200" normalizeH="0" baseline="0">
                <a:solidFill>
                  <a:schemeClr val="accent1">
                    <a:lumMod val="75000"/>
                  </a:schemeClr>
                </a:solidFill>
                <a:uFillTx/>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p>
        </p:txBody>
      </p:sp>
      <p:sp>
        <p:nvSpPr>
          <p:cNvPr id="16" name="日期占位符 15"/>
          <p:cNvSpPr>
            <a:spLocks noGrp="1"/>
          </p:cNvSpPr>
          <p:nvPr>
            <p:ph type="dt" sz="half" idx="10"/>
            <p:custDataLst>
              <p:tags r:id="rId15"/>
            </p:custDataLst>
          </p:nvPr>
        </p:nvSpPr>
        <p:spPr/>
        <p:txBody>
          <a:bodyPr/>
          <a:lstStyle/>
          <a:p>
            <a:fld id="{760FBDFE-C587-4B4C-A407-44438C67B59E}" type="datetimeFigureOut">
              <a:rPr lang="zh-CN" altLang="en-US" smtClean="0"/>
              <a:t>2022/11/5</a:t>
            </a:fld>
            <a:endParaRPr lang="zh-CN" altLang="en-US"/>
          </a:p>
        </p:txBody>
      </p:sp>
      <p:sp>
        <p:nvSpPr>
          <p:cNvPr id="17" name="页脚占位符 16"/>
          <p:cNvSpPr>
            <a:spLocks noGrp="1"/>
          </p:cNvSpPr>
          <p:nvPr>
            <p:ph type="ftr" sz="quarter" idx="11"/>
            <p:custDataLst>
              <p:tags r:id="rId16"/>
            </p:custDataLst>
          </p:nvPr>
        </p:nvSpPr>
        <p:spPr/>
        <p:txBody>
          <a:bodyPr/>
          <a:lstStyle/>
          <a:p>
            <a:endParaRPr lang="zh-CN" altLang="en-US" dirty="0"/>
          </a:p>
        </p:txBody>
      </p:sp>
      <p:sp>
        <p:nvSpPr>
          <p:cNvPr id="18" name="灯片编号占位符 17"/>
          <p:cNvSpPr>
            <a:spLocks noGrp="1"/>
          </p:cNvSpPr>
          <p:nvPr>
            <p:ph type="sldNum" sz="quarter" idx="12"/>
            <p:custDataLst>
              <p:tags r:id="rId17"/>
            </p:custDataLst>
          </p:nvPr>
        </p:nvSpPr>
        <p:spPr/>
        <p:txBody>
          <a:bodyPr/>
          <a:lstStyle/>
          <a:p>
            <a:fld id="{49AE70B2-8BF9-45C0-BB95-33D1B9D3A854}" type="slidenum">
              <a:rPr lang="zh-CN" altLang="en-US" smtClean="0"/>
              <a:t>‹#›</a:t>
            </a:fld>
            <a:endParaRPr lang="zh-CN" altLang="en-US" dirty="0"/>
          </a:p>
        </p:txBody>
      </p:sp>
      <p:sp>
        <p:nvSpPr>
          <p:cNvPr id="5" name="文本占位符 4"/>
          <p:cNvSpPr>
            <a:spLocks noGrp="1"/>
          </p:cNvSpPr>
          <p:nvPr>
            <p:ph type="body" sz="quarter" idx="13" hasCustomPrompt="1"/>
            <p:custDataLst>
              <p:tags r:id="rId18"/>
            </p:custDataLst>
          </p:nvPr>
        </p:nvSpPr>
        <p:spPr>
          <a:xfrm>
            <a:off x="2818259" y="5669378"/>
            <a:ext cx="6555483" cy="598717"/>
          </a:xfrm>
        </p:spPr>
        <p:txBody>
          <a:bodyPr lIns="90000" tIns="0" rIns="90000" bIns="46800">
            <a:normAutofit/>
          </a:bodyPr>
          <a:lstStyle>
            <a:lvl1pPr marL="0" indent="0" algn="ctr">
              <a:buNone/>
              <a:defRPr sz="1400">
                <a:solidFill>
                  <a:schemeClr val="accent1">
                    <a:lumMod val="75000"/>
                  </a:schemeClr>
                </a:solidFill>
              </a:defRPr>
            </a:lvl1pPr>
          </a:lstStyle>
          <a:p>
            <a:pPr lvl="0"/>
            <a:r>
              <a:rPr lang="zh-CN" altLang="en-US" dirty="0"/>
              <a:t>单击此处编辑文本</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bg>
      <p:bgPr>
        <a:blipFill rotWithShape="1">
          <a:blip r:embed="rId7"/>
          <a:stretch>
            <a:fillRect l="-3000" r="-3000"/>
          </a:stretch>
        </a:blipFill>
        <a:effectLst/>
      </p:bgPr>
    </p:bg>
    <p:spTree>
      <p:nvGrpSpPr>
        <p:cNvPr id="1" name=""/>
        <p:cNvGrpSpPr/>
        <p:nvPr/>
      </p:nvGrpSpPr>
      <p:grpSpPr>
        <a:xfrm>
          <a:off x="0" y="0"/>
          <a:ext cx="0" cy="0"/>
          <a:chOff x="0" y="0"/>
          <a:chExt cx="0" cy="0"/>
        </a:xfrm>
      </p:grpSpPr>
      <p:pic>
        <p:nvPicPr>
          <p:cNvPr id="6" name="图片 5"/>
          <p:cNvPicPr>
            <a:picLocks noChangeAspect="1"/>
          </p:cNvPicPr>
          <p:nvPr userDrawn="1">
            <p:custDataLst>
              <p:tags r:id="rId1"/>
            </p:custDataLst>
          </p:nvPr>
        </p:nvPicPr>
        <p:blipFill>
          <a:blip r:embed="rId8" cstate="email"/>
          <a:stretch>
            <a:fillRect/>
          </a:stretch>
        </p:blipFill>
        <p:spPr>
          <a:xfrm>
            <a:off x="0" y="1"/>
            <a:ext cx="12192000" cy="6858000"/>
          </a:xfrm>
          <a:prstGeom prst="rect">
            <a:avLst/>
          </a:prstGeom>
        </p:spPr>
      </p:pic>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t>2022/11/5</a:t>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p:custDataLst>
              <p:tags r:id="rId5"/>
            </p:custDataLst>
          </p:nvPr>
        </p:nvSpPr>
        <p:spPr>
          <a:xfrm>
            <a:off x="669930" y="952508"/>
            <a:ext cx="10852237" cy="5388907"/>
          </a:xfrm>
        </p:spPr>
        <p:txBody>
          <a:bodyPr/>
          <a:lstStyle>
            <a:lvl1pPr>
              <a:defRPr u="none" strike="noStrike" kern="1200" cap="none" spc="150" normalizeH="0">
                <a:solidFill>
                  <a:schemeClr val="tx1">
                    <a:lumMod val="85000"/>
                    <a:lumOff val="15000"/>
                  </a:schemeClr>
                </a:solidFill>
                <a:uFillTx/>
              </a:defRPr>
            </a:lvl1pPr>
            <a:lvl2pPr>
              <a:defRPr u="none" strike="noStrike" kern="1200" cap="none" spc="150" normalizeH="0">
                <a:solidFill>
                  <a:schemeClr val="tx1">
                    <a:lumMod val="85000"/>
                    <a:lumOff val="15000"/>
                  </a:schemeClr>
                </a:solidFill>
                <a:uFillTx/>
              </a:defRPr>
            </a:lvl2pPr>
            <a:lvl3pPr>
              <a:defRPr u="none" strike="noStrike" kern="1200" cap="none" spc="150" normalizeH="0">
                <a:solidFill>
                  <a:schemeClr val="tx1">
                    <a:lumMod val="85000"/>
                    <a:lumOff val="15000"/>
                  </a:schemeClr>
                </a:solidFill>
                <a:uFillTx/>
              </a:defRPr>
            </a:lvl3pPr>
            <a:lvl4pPr>
              <a:defRPr u="none" strike="noStrike" kern="1200" cap="none" spc="150" normalizeH="0">
                <a:solidFill>
                  <a:schemeClr val="tx1">
                    <a:lumMod val="85000"/>
                    <a:lumOff val="15000"/>
                  </a:schemeClr>
                </a:solidFill>
                <a:uFillTx/>
              </a:defRPr>
            </a:lvl4pPr>
            <a:lvl5pPr>
              <a:defRPr u="none" strike="noStrike" kern="1200" cap="none" spc="150" normalizeH="0">
                <a:solidFill>
                  <a:schemeClr val="tx1">
                    <a:lumMod val="85000"/>
                    <a:lumOff val="15000"/>
                  </a:schemeClr>
                </a:solidFill>
                <a:uFillTx/>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bg>
      <p:bgPr>
        <a:blipFill rotWithShape="1">
          <a:blip r:embed="rId20"/>
          <a:stretch>
            <a:fillRect l="-3000" r="-3000"/>
          </a:stretch>
        </a:blipFill>
        <a:effectLst/>
      </p:bgPr>
    </p:bg>
    <p:spTree>
      <p:nvGrpSpPr>
        <p:cNvPr id="1" name=""/>
        <p:cNvGrpSpPr/>
        <p:nvPr/>
      </p:nvGrpSpPr>
      <p:grpSpPr>
        <a:xfrm>
          <a:off x="0" y="0"/>
          <a:ext cx="0" cy="0"/>
          <a:chOff x="0" y="0"/>
          <a:chExt cx="0" cy="0"/>
        </a:xfrm>
      </p:grpSpPr>
      <p:pic>
        <p:nvPicPr>
          <p:cNvPr id="6" name="图片 5"/>
          <p:cNvPicPr>
            <a:picLocks noChangeAspect="1"/>
          </p:cNvPicPr>
          <p:nvPr userDrawn="1">
            <p:custDataLst>
              <p:tags r:id="rId1"/>
            </p:custDataLst>
          </p:nvPr>
        </p:nvPicPr>
        <p:blipFill>
          <a:blip r:embed="rId21" cstate="email"/>
          <a:stretch>
            <a:fillRect/>
          </a:stretch>
        </p:blipFill>
        <p:spPr>
          <a:xfrm>
            <a:off x="0" y="1"/>
            <a:ext cx="12192000" cy="6858000"/>
          </a:xfrm>
          <a:prstGeom prst="rect">
            <a:avLst/>
          </a:prstGeom>
        </p:spPr>
      </p:pic>
      <p:pic>
        <p:nvPicPr>
          <p:cNvPr id="7" name="图片 6"/>
          <p:cNvPicPr>
            <a:picLocks noChangeAspect="1"/>
          </p:cNvPicPr>
          <p:nvPr userDrawn="1">
            <p:custDataLst>
              <p:tags r:id="rId2"/>
            </p:custDataLst>
          </p:nvPr>
        </p:nvPicPr>
        <p:blipFill>
          <a:blip r:embed="rId22" cstate="email"/>
          <a:stretch>
            <a:fillRect/>
          </a:stretch>
        </p:blipFill>
        <p:spPr>
          <a:xfrm>
            <a:off x="3601278" y="2557745"/>
            <a:ext cx="1315368" cy="1264214"/>
          </a:xfrm>
          <a:prstGeom prst="rect">
            <a:avLst/>
          </a:prstGeom>
        </p:spPr>
      </p:pic>
      <p:pic>
        <p:nvPicPr>
          <p:cNvPr id="8" name="图片 7"/>
          <p:cNvPicPr>
            <a:picLocks noChangeAspect="1"/>
          </p:cNvPicPr>
          <p:nvPr userDrawn="1">
            <p:custDataLst>
              <p:tags r:id="rId3"/>
            </p:custDataLst>
          </p:nvPr>
        </p:nvPicPr>
        <p:blipFill>
          <a:blip r:embed="rId23" cstate="email"/>
          <a:stretch>
            <a:fillRect/>
          </a:stretch>
        </p:blipFill>
        <p:spPr>
          <a:xfrm>
            <a:off x="2344696" y="2467182"/>
            <a:ext cx="6956834" cy="2075358"/>
          </a:xfrm>
          <a:prstGeom prst="rect">
            <a:avLst/>
          </a:prstGeom>
        </p:spPr>
      </p:pic>
      <p:pic>
        <p:nvPicPr>
          <p:cNvPr id="9" name="图片 8"/>
          <p:cNvPicPr>
            <a:picLocks noChangeAspect="1"/>
          </p:cNvPicPr>
          <p:nvPr userDrawn="1">
            <p:custDataLst>
              <p:tags r:id="rId4"/>
            </p:custDataLst>
          </p:nvPr>
        </p:nvPicPr>
        <p:blipFill>
          <a:blip r:embed="rId24" cstate="email"/>
          <a:stretch>
            <a:fillRect/>
          </a:stretch>
        </p:blipFill>
        <p:spPr>
          <a:xfrm>
            <a:off x="2370945" y="3736870"/>
            <a:ext cx="7461058" cy="1797669"/>
          </a:xfrm>
          <a:prstGeom prst="rect">
            <a:avLst/>
          </a:prstGeom>
        </p:spPr>
      </p:pic>
      <p:pic>
        <p:nvPicPr>
          <p:cNvPr id="10" name="图片 9"/>
          <p:cNvPicPr>
            <a:picLocks noChangeAspect="1"/>
          </p:cNvPicPr>
          <p:nvPr userDrawn="1">
            <p:custDataLst>
              <p:tags r:id="rId5"/>
            </p:custDataLst>
          </p:nvPr>
        </p:nvPicPr>
        <p:blipFill>
          <a:blip r:embed="rId25" cstate="email"/>
          <a:stretch>
            <a:fillRect/>
          </a:stretch>
        </p:blipFill>
        <p:spPr>
          <a:xfrm>
            <a:off x="726397" y="2145647"/>
            <a:ext cx="10471789" cy="2718427"/>
          </a:xfrm>
          <a:prstGeom prst="rect">
            <a:avLst/>
          </a:prstGeom>
        </p:spPr>
      </p:pic>
      <p:pic>
        <p:nvPicPr>
          <p:cNvPr id="11" name="图片 10"/>
          <p:cNvPicPr>
            <a:picLocks noChangeAspect="1"/>
          </p:cNvPicPr>
          <p:nvPr userDrawn="1">
            <p:custDataLst>
              <p:tags r:id="rId6"/>
            </p:custDataLst>
          </p:nvPr>
        </p:nvPicPr>
        <p:blipFill>
          <a:blip r:embed="rId26" cstate="email"/>
          <a:stretch>
            <a:fillRect/>
          </a:stretch>
        </p:blipFill>
        <p:spPr>
          <a:xfrm>
            <a:off x="2370945" y="4162819"/>
            <a:ext cx="8579120" cy="1739209"/>
          </a:xfrm>
          <a:prstGeom prst="rect">
            <a:avLst/>
          </a:prstGeom>
        </p:spPr>
      </p:pic>
      <p:pic>
        <p:nvPicPr>
          <p:cNvPr id="12" name="图片 11"/>
          <p:cNvPicPr>
            <a:picLocks noChangeAspect="1"/>
          </p:cNvPicPr>
          <p:nvPr userDrawn="1">
            <p:custDataLst>
              <p:tags r:id="rId7"/>
            </p:custDataLst>
          </p:nvPr>
        </p:nvPicPr>
        <p:blipFill>
          <a:blip r:embed="rId27" cstate="email"/>
          <a:stretch>
            <a:fillRect/>
          </a:stretch>
        </p:blipFill>
        <p:spPr>
          <a:xfrm>
            <a:off x="1628351" y="4474154"/>
            <a:ext cx="9726413" cy="1234984"/>
          </a:xfrm>
          <a:prstGeom prst="rect">
            <a:avLst/>
          </a:prstGeom>
        </p:spPr>
      </p:pic>
      <p:pic>
        <p:nvPicPr>
          <p:cNvPr id="13" name="图片 12"/>
          <p:cNvPicPr>
            <a:picLocks noChangeAspect="1"/>
          </p:cNvPicPr>
          <p:nvPr userDrawn="1">
            <p:custDataLst>
              <p:tags r:id="rId8"/>
            </p:custDataLst>
          </p:nvPr>
        </p:nvPicPr>
        <p:blipFill>
          <a:blip r:embed="rId28" cstate="email"/>
          <a:stretch>
            <a:fillRect/>
          </a:stretch>
        </p:blipFill>
        <p:spPr>
          <a:xfrm>
            <a:off x="4530270" y="1497030"/>
            <a:ext cx="3962743" cy="981541"/>
          </a:xfrm>
          <a:prstGeom prst="rect">
            <a:avLst/>
          </a:prstGeom>
        </p:spPr>
      </p:pic>
      <p:pic>
        <p:nvPicPr>
          <p:cNvPr id="14" name="图片 13"/>
          <p:cNvPicPr>
            <a:picLocks noChangeAspect="1"/>
          </p:cNvPicPr>
          <p:nvPr userDrawn="1">
            <p:custDataLst>
              <p:tags r:id="rId9"/>
            </p:custDataLst>
          </p:nvPr>
        </p:nvPicPr>
        <p:blipFill rotWithShape="1">
          <a:blip r:embed="rId29" cstate="email"/>
          <a:srcRect/>
          <a:stretch>
            <a:fillRect/>
          </a:stretch>
        </p:blipFill>
        <p:spPr>
          <a:xfrm>
            <a:off x="4570817" y="1180982"/>
            <a:ext cx="1177636" cy="471055"/>
          </a:xfrm>
          <a:prstGeom prst="rect">
            <a:avLst/>
          </a:prstGeom>
        </p:spPr>
      </p:pic>
      <p:pic>
        <p:nvPicPr>
          <p:cNvPr id="15" name="图片 14"/>
          <p:cNvPicPr>
            <a:picLocks noChangeAspect="1"/>
          </p:cNvPicPr>
          <p:nvPr userDrawn="1">
            <p:custDataLst>
              <p:tags r:id="rId10"/>
            </p:custDataLst>
          </p:nvPr>
        </p:nvPicPr>
        <p:blipFill rotWithShape="1">
          <a:blip r:embed="rId30" cstate="email"/>
          <a:srcRect/>
          <a:stretch>
            <a:fillRect/>
          </a:stretch>
        </p:blipFill>
        <p:spPr>
          <a:xfrm>
            <a:off x="10811727" y="5549063"/>
            <a:ext cx="817419" cy="1138764"/>
          </a:xfrm>
          <a:prstGeom prst="rect">
            <a:avLst/>
          </a:prstGeom>
        </p:spPr>
      </p:pic>
      <p:pic>
        <p:nvPicPr>
          <p:cNvPr id="16" name="图片 15"/>
          <p:cNvPicPr>
            <a:picLocks noChangeAspect="1"/>
          </p:cNvPicPr>
          <p:nvPr userDrawn="1">
            <p:custDataLst>
              <p:tags r:id="rId11"/>
            </p:custDataLst>
          </p:nvPr>
        </p:nvPicPr>
        <p:blipFill rotWithShape="1">
          <a:blip r:embed="rId31" cstate="email"/>
          <a:srcRect/>
          <a:stretch>
            <a:fillRect/>
          </a:stretch>
        </p:blipFill>
        <p:spPr>
          <a:xfrm>
            <a:off x="765101" y="198950"/>
            <a:ext cx="1316182" cy="1399310"/>
          </a:xfrm>
          <a:prstGeom prst="rect">
            <a:avLst/>
          </a:prstGeom>
        </p:spPr>
      </p:pic>
      <p:pic>
        <p:nvPicPr>
          <p:cNvPr id="17" name="图片 16"/>
          <p:cNvPicPr>
            <a:picLocks noChangeAspect="1"/>
          </p:cNvPicPr>
          <p:nvPr userDrawn="1">
            <p:custDataLst>
              <p:tags r:id="rId12"/>
            </p:custDataLst>
          </p:nvPr>
        </p:nvPicPr>
        <p:blipFill>
          <a:blip r:embed="rId32" cstate="email"/>
          <a:stretch>
            <a:fillRect/>
          </a:stretch>
        </p:blipFill>
        <p:spPr>
          <a:xfrm>
            <a:off x="7691930" y="2607124"/>
            <a:ext cx="560881" cy="1377815"/>
          </a:xfrm>
          <a:prstGeom prst="rect">
            <a:avLst/>
          </a:prstGeom>
        </p:spPr>
      </p:pic>
      <p:sp>
        <p:nvSpPr>
          <p:cNvPr id="2" name="标题 1"/>
          <p:cNvSpPr>
            <a:spLocks noGrp="1"/>
          </p:cNvSpPr>
          <p:nvPr>
            <p:ph type="title" hasCustomPrompt="1"/>
            <p:custDataLst>
              <p:tags r:id="rId13"/>
            </p:custDataLst>
          </p:nvPr>
        </p:nvSpPr>
        <p:spPr>
          <a:xfrm>
            <a:off x="2632075" y="1284605"/>
            <a:ext cx="7200265" cy="1955165"/>
          </a:xfrm>
        </p:spPr>
        <p:txBody>
          <a:bodyPr vert="horz" lIns="101600" tIns="38100" rIns="25400" bIns="38100" rtlCol="0" anchor="t" anchorCtr="0">
            <a:normAutofit/>
          </a:bodyPr>
          <a:lstStyle>
            <a:lvl1pPr marL="0" marR="0" algn="ctr" defTabSz="914400" rtl="0" eaLnBrk="1" fontAlgn="auto" latinLnBrk="0" hangingPunct="1">
              <a:lnSpc>
                <a:spcPct val="100000"/>
              </a:lnSpc>
              <a:buNone/>
              <a:defRPr kumimoji="0" lang="zh-CN" altLang="en-US" sz="11500" b="1" i="0" u="none" strike="noStrike" kern="1200" cap="none" spc="600" normalizeH="0" baseline="0" noProof="1" dirty="0">
                <a:solidFill>
                  <a:schemeClr val="accent1"/>
                </a:solidFill>
                <a:uFillTx/>
                <a:latin typeface="Arial" panose="020B0604020202020204" pitchFamily="34" charset="0"/>
                <a:ea typeface="汉仪尚巍手书W" panose="00020600040101010101" pitchFamily="18" charset="-122"/>
                <a:cs typeface="+mj-cs"/>
                <a:sym typeface="+mn-ea"/>
              </a:defRPr>
            </a:lvl1pPr>
          </a:lstStyle>
          <a:p>
            <a:pPr lvl="0"/>
            <a:r>
              <a:rPr dirty="0">
                <a:sym typeface="+mn-ea"/>
              </a:rPr>
              <a:t>编辑标题</a:t>
            </a:r>
          </a:p>
        </p:txBody>
      </p:sp>
      <p:sp>
        <p:nvSpPr>
          <p:cNvPr id="3" name="日期占位符 2"/>
          <p:cNvSpPr>
            <a:spLocks noGrp="1"/>
          </p:cNvSpPr>
          <p:nvPr>
            <p:ph type="dt" sz="half" idx="10"/>
            <p:custDataLst>
              <p:tags r:id="rId14"/>
            </p:custDataLst>
          </p:nvPr>
        </p:nvSpPr>
        <p:spPr/>
        <p:txBody>
          <a:bodyPr/>
          <a:lstStyle/>
          <a:p>
            <a:fld id="{760FBDFE-C587-4B4C-A407-44438C67B59E}" type="datetimeFigureOut">
              <a:rPr lang="zh-CN" altLang="en-US" smtClean="0"/>
              <a:t>2022/11/5</a:t>
            </a:fld>
            <a:endParaRPr lang="zh-CN" altLang="en-US"/>
          </a:p>
        </p:txBody>
      </p:sp>
      <p:sp>
        <p:nvSpPr>
          <p:cNvPr id="4" name="页脚占位符 3"/>
          <p:cNvSpPr>
            <a:spLocks noGrp="1"/>
          </p:cNvSpPr>
          <p:nvPr>
            <p:ph type="ftr" sz="quarter" idx="11"/>
            <p:custDataLst>
              <p:tags r:id="rId15"/>
            </p:custDataLst>
          </p:nvPr>
        </p:nvSpPr>
        <p:spPr/>
        <p:txBody>
          <a:bodyPr/>
          <a:lstStyle/>
          <a:p>
            <a:endParaRPr lang="zh-CN" altLang="en-US"/>
          </a:p>
        </p:txBody>
      </p:sp>
      <p:sp>
        <p:nvSpPr>
          <p:cNvPr id="5" name="灯片编号占位符 4"/>
          <p:cNvSpPr>
            <a:spLocks noGrp="1"/>
          </p:cNvSpPr>
          <p:nvPr>
            <p:ph type="sldNum" sz="quarter" idx="12"/>
            <p:custDataLst>
              <p:tags r:id="rId16"/>
            </p:custDataLst>
          </p:nvPr>
        </p:nvSpPr>
        <p:spPr/>
        <p:txBody>
          <a:bodyPr/>
          <a:lstStyle/>
          <a:p>
            <a:fld id="{49AE70B2-8BF9-45C0-BB95-33D1B9D3A854}" type="slidenum">
              <a:rPr lang="zh-CN" altLang="en-US" smtClean="0"/>
              <a:t>‹#›</a:t>
            </a:fld>
            <a:endParaRPr lang="zh-CN" altLang="en-US"/>
          </a:p>
        </p:txBody>
      </p:sp>
      <p:sp>
        <p:nvSpPr>
          <p:cNvPr id="21" name="文本占位符 20"/>
          <p:cNvSpPr>
            <a:spLocks noGrp="1"/>
          </p:cNvSpPr>
          <p:nvPr>
            <p:ph type="body" sz="quarter" idx="14" hasCustomPrompt="1"/>
            <p:custDataLst>
              <p:tags r:id="rId17"/>
            </p:custDataLst>
          </p:nvPr>
        </p:nvSpPr>
        <p:spPr>
          <a:xfrm>
            <a:off x="2897147" y="4988581"/>
            <a:ext cx="6578600" cy="560482"/>
          </a:xfrm>
        </p:spPr>
        <p:txBody>
          <a:bodyPr lIns="90000" tIns="46800" rIns="90000" anchor="b" anchorCtr="0">
            <a:normAutofit/>
          </a:bodyPr>
          <a:lstStyle>
            <a:lvl1pPr marL="0" indent="0" algn="ctr">
              <a:buNone/>
              <a:defRPr sz="3200">
                <a:solidFill>
                  <a:schemeClr val="accent1">
                    <a:lumMod val="75000"/>
                  </a:schemeClr>
                </a:solidFill>
              </a:defRPr>
            </a:lvl1pPr>
          </a:lstStyle>
          <a:p>
            <a:pPr lvl="0"/>
            <a:r>
              <a:rPr lang="zh-CN" altLang="en-US" dirty="0"/>
              <a:t>单击此处编辑副标题</a:t>
            </a:r>
          </a:p>
        </p:txBody>
      </p:sp>
      <p:sp>
        <p:nvSpPr>
          <p:cNvPr id="23" name="文本占位符 22"/>
          <p:cNvSpPr>
            <a:spLocks noGrp="1"/>
          </p:cNvSpPr>
          <p:nvPr>
            <p:ph type="body" sz="quarter" idx="15" hasCustomPrompt="1"/>
            <p:custDataLst>
              <p:tags r:id="rId18"/>
            </p:custDataLst>
          </p:nvPr>
        </p:nvSpPr>
        <p:spPr>
          <a:xfrm>
            <a:off x="2908300" y="5629276"/>
            <a:ext cx="6578600" cy="642548"/>
          </a:xfrm>
        </p:spPr>
        <p:txBody>
          <a:bodyPr lIns="90000" rIns="90000" bIns="46800">
            <a:normAutofit/>
          </a:bodyPr>
          <a:lstStyle>
            <a:lvl1pPr marL="0" indent="0" algn="ctr">
              <a:buNone/>
              <a:defRPr sz="1400">
                <a:solidFill>
                  <a:schemeClr val="accent1">
                    <a:lumMod val="75000"/>
                  </a:schemeClr>
                </a:solidFill>
              </a:defRPr>
            </a:lvl1pPr>
          </a:lstStyle>
          <a:p>
            <a:pPr lvl="0"/>
            <a:r>
              <a:rPr lang="zh-CN" altLang="en-US" dirty="0"/>
              <a:t>单击此处编辑文本</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通用">
    <p:bg>
      <p:bgPr>
        <a:blipFill rotWithShape="1">
          <a:blip r:embed="rId7"/>
          <a:stretch>
            <a:fillRect l="-3000" r="-3000"/>
          </a:stretch>
        </a:blipFill>
        <a:effectLst/>
      </p:bgPr>
    </p:bg>
    <p:spTree>
      <p:nvGrpSpPr>
        <p:cNvPr id="1" name=""/>
        <p:cNvGrpSpPr/>
        <p:nvPr/>
      </p:nvGrpSpPr>
      <p:grpSpPr>
        <a:xfrm>
          <a:off x="0" y="0"/>
          <a:ext cx="0" cy="0"/>
          <a:chOff x="0" y="0"/>
          <a:chExt cx="0" cy="0"/>
        </a:xfrm>
      </p:grpSpPr>
      <p:pic>
        <p:nvPicPr>
          <p:cNvPr id="6" name="图片 5"/>
          <p:cNvPicPr>
            <a:picLocks noChangeAspect="1"/>
          </p:cNvPicPr>
          <p:nvPr userDrawn="1">
            <p:custDataLst>
              <p:tags r:id="rId1"/>
            </p:custDataLst>
          </p:nvPr>
        </p:nvPicPr>
        <p:blipFill>
          <a:blip r:embed="rId8" cstate="email"/>
          <a:stretch>
            <a:fillRect/>
          </a:stretch>
        </p:blipFill>
        <p:spPr>
          <a:xfrm>
            <a:off x="0" y="1"/>
            <a:ext cx="12192000" cy="6858000"/>
          </a:xfrm>
          <a:prstGeom prst="rect">
            <a:avLst/>
          </a:prstGeom>
        </p:spPr>
      </p:pic>
      <p:sp>
        <p:nvSpPr>
          <p:cNvPr id="2" name="标题 1"/>
          <p:cNvSpPr>
            <a:spLocks noGrp="1"/>
          </p:cNvSpPr>
          <p:nvPr>
            <p:ph type="title"/>
            <p:custDataLst>
              <p:tags r:id="rId2"/>
            </p:custDataLst>
          </p:nvPr>
        </p:nvSpPr>
        <p:spPr/>
        <p:txBody>
          <a:bodyPr>
            <a:normAutofit/>
          </a:bodyPr>
          <a:lstStyle>
            <a:lvl1pPr>
              <a:defRPr u="none" strike="noStrike" kern="1200" cap="none" spc="200" normalizeH="0" baseline="0">
                <a:solidFill>
                  <a:schemeClr val="tx1">
                    <a:lumMod val="85000"/>
                    <a:lumOff val="15000"/>
                  </a:schemeClr>
                </a:solidFill>
                <a:uFillTx/>
                <a:latin typeface="Arial" panose="020B0604020202020204" pitchFamily="34" charset="0"/>
                <a:ea typeface="隶书" panose="02010509060101010101" charset="-122"/>
              </a:defRPr>
            </a:lvl1pPr>
          </a:lstStyle>
          <a:p>
            <a:r>
              <a:rPr lang="zh-CN" altLang="en-US" dirty="0"/>
              <a:t>单击此处编辑母版标题样式</a:t>
            </a:r>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t>2022/11/5</a:t>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dirty="0"/>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相框">
    <p:bg>
      <p:bgPr>
        <a:blipFill rotWithShape="1">
          <a:blip r:embed="rId11" cstate="email"/>
          <a:stretch>
            <a:fillRect l="-3000" r="-3000"/>
          </a:stretch>
        </a:blipFill>
        <a:effectLst/>
      </p:bgPr>
    </p:bg>
    <p:spTree>
      <p:nvGrpSpPr>
        <p:cNvPr id="1" name=""/>
        <p:cNvGrpSpPr/>
        <p:nvPr/>
      </p:nvGrpSpPr>
      <p:grpSpPr>
        <a:xfrm>
          <a:off x="0" y="0"/>
          <a:ext cx="0" cy="0"/>
          <a:chOff x="0" y="0"/>
          <a:chExt cx="0" cy="0"/>
        </a:xfrm>
      </p:grpSpPr>
      <p:sp>
        <p:nvSpPr>
          <p:cNvPr id="8" name="矩形 7"/>
          <p:cNvSpPr/>
          <p:nvPr userDrawn="1">
            <p:custDataLst>
              <p:tags r:id="rId1"/>
            </p:custDataLst>
          </p:nvPr>
        </p:nvSpPr>
        <p:spPr>
          <a:xfrm>
            <a:off x="292800" y="304200"/>
            <a:ext cx="11606400" cy="6249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 name="组合 8"/>
          <p:cNvGrpSpPr/>
          <p:nvPr userDrawn="1">
            <p:custDataLst>
              <p:tags r:id="rId2"/>
            </p:custDataLst>
          </p:nvPr>
        </p:nvGrpSpPr>
        <p:grpSpPr>
          <a:xfrm flipH="1">
            <a:off x="1907058" y="5401206"/>
            <a:ext cx="8391962" cy="1348509"/>
            <a:chOff x="2633450" y="46191"/>
            <a:chExt cx="7157324" cy="1719221"/>
          </a:xfrm>
        </p:grpSpPr>
        <p:pic>
          <p:nvPicPr>
            <p:cNvPr id="10" name="图片 9"/>
            <p:cNvPicPr>
              <a:picLocks noChangeAspect="1"/>
            </p:cNvPicPr>
            <p:nvPr>
              <p:custDataLst>
                <p:tags r:id="rId8"/>
              </p:custDataLst>
            </p:nvPr>
          </p:nvPicPr>
          <p:blipFill>
            <a:blip r:embed="rId12" cstate="email"/>
            <a:stretch>
              <a:fillRect/>
            </a:stretch>
          </p:blipFill>
          <p:spPr>
            <a:xfrm>
              <a:off x="2633450" y="314438"/>
              <a:ext cx="7157324" cy="1450974"/>
            </a:xfrm>
            <a:prstGeom prst="rect">
              <a:avLst/>
            </a:prstGeom>
          </p:spPr>
        </p:pic>
        <p:pic>
          <p:nvPicPr>
            <p:cNvPr id="11" name="图片 10"/>
            <p:cNvPicPr>
              <a:picLocks noChangeAspect="1"/>
            </p:cNvPicPr>
            <p:nvPr>
              <p:custDataLst>
                <p:tags r:id="rId9"/>
              </p:custDataLst>
            </p:nvPr>
          </p:nvPicPr>
          <p:blipFill>
            <a:blip r:embed="rId13" cstate="email"/>
            <a:stretch>
              <a:fillRect/>
            </a:stretch>
          </p:blipFill>
          <p:spPr>
            <a:xfrm>
              <a:off x="3099835" y="46191"/>
              <a:ext cx="6224555" cy="1499746"/>
            </a:xfrm>
            <a:prstGeom prst="rect">
              <a:avLst/>
            </a:prstGeom>
          </p:spPr>
        </p:pic>
      </p:grpSp>
      <p:sp>
        <p:nvSpPr>
          <p:cNvPr id="2" name="标题 1"/>
          <p:cNvSpPr>
            <a:spLocks noGrp="1"/>
          </p:cNvSpPr>
          <p:nvPr>
            <p:ph type="title" hasCustomPrompt="1"/>
            <p:custDataLst>
              <p:tags r:id="rId3"/>
            </p:custDataLst>
          </p:nvPr>
        </p:nvSpPr>
        <p:spPr>
          <a:xfrm>
            <a:off x="1281600" y="1249200"/>
            <a:ext cx="9626400" cy="723600"/>
          </a:xfrm>
        </p:spPr>
        <p:txBody>
          <a:bodyPr anchor="ctr">
            <a:normAutofit/>
          </a:bodyPr>
          <a:lstStyle>
            <a:lvl1pPr>
              <a:defRPr sz="3200" u="none" strike="noStrike" kern="1200" cap="none" spc="200" normalizeH="0" baseline="0">
                <a:solidFill>
                  <a:schemeClr val="tx1">
                    <a:lumMod val="85000"/>
                    <a:lumOff val="15000"/>
                  </a:schemeClr>
                </a:solidFill>
                <a:uFillTx/>
                <a:latin typeface="Arial" panose="020B0604020202020204" pitchFamily="34" charset="0"/>
                <a:ea typeface="隶书" panose="02010509060101010101" charset="-122"/>
              </a:defRPr>
            </a:lvl1pPr>
          </a:lstStyle>
          <a:p>
            <a:r>
              <a:rPr lang="zh-CN" altLang="en-US" dirty="0"/>
              <a:t>单击此处编辑标题</a:t>
            </a:r>
          </a:p>
        </p:txBody>
      </p:sp>
      <p:sp>
        <p:nvSpPr>
          <p:cNvPr id="7" name="内容占位符 6"/>
          <p:cNvSpPr>
            <a:spLocks noGrp="1"/>
          </p:cNvSpPr>
          <p:nvPr>
            <p:ph sz="quarter" idx="13"/>
            <p:custDataLst>
              <p:tags r:id="rId4"/>
            </p:custDataLst>
          </p:nvPr>
        </p:nvSpPr>
        <p:spPr>
          <a:xfrm>
            <a:off x="1281113" y="2163600"/>
            <a:ext cx="9626600" cy="3445200"/>
          </a:xfrm>
        </p:spPr>
        <p:txBody>
          <a:bodyPr/>
          <a:lstStyle>
            <a:lvl1pPr>
              <a:defRPr u="none" strike="noStrike" kern="1200" cap="none" spc="150" normalizeH="0" baseline="0">
                <a:solidFill>
                  <a:schemeClr val="tx1">
                    <a:lumMod val="85000"/>
                    <a:lumOff val="15000"/>
                  </a:schemeClr>
                </a:solidFill>
                <a:uFillTx/>
                <a:latin typeface="Arial" panose="020B0604020202020204" pitchFamily="34" charset="0"/>
                <a:ea typeface="隶书" panose="02010509060101010101" charset="-122"/>
              </a:defRPr>
            </a:lvl1pPr>
            <a:lvl2pPr>
              <a:defRPr u="none" strike="noStrike" kern="1200" cap="none" spc="150" normalizeH="0" baseline="0">
                <a:solidFill>
                  <a:schemeClr val="tx1">
                    <a:lumMod val="85000"/>
                    <a:lumOff val="15000"/>
                  </a:schemeClr>
                </a:solidFill>
                <a:uFillTx/>
                <a:latin typeface="Arial" panose="020B0604020202020204" pitchFamily="34" charset="0"/>
                <a:ea typeface="隶书" panose="02010509060101010101" charset="-122"/>
              </a:defRPr>
            </a:lvl2pPr>
            <a:lvl3pPr>
              <a:defRPr u="none" strike="noStrike" kern="1200" cap="none" spc="150" normalizeH="0" baseline="0">
                <a:solidFill>
                  <a:schemeClr val="tx1">
                    <a:lumMod val="85000"/>
                    <a:lumOff val="15000"/>
                  </a:schemeClr>
                </a:solidFill>
                <a:uFillTx/>
                <a:latin typeface="Arial" panose="020B0604020202020204" pitchFamily="34" charset="0"/>
                <a:ea typeface="隶书" panose="02010509060101010101" charset="-122"/>
              </a:defRPr>
            </a:lvl3pPr>
            <a:lvl4pPr>
              <a:defRPr u="none" strike="noStrike" kern="1200" cap="none" spc="150" normalizeH="0" baseline="0">
                <a:solidFill>
                  <a:schemeClr val="tx1">
                    <a:lumMod val="85000"/>
                    <a:lumOff val="15000"/>
                  </a:schemeClr>
                </a:solidFill>
                <a:uFillTx/>
                <a:latin typeface="Arial" panose="020B0604020202020204" pitchFamily="34" charset="0"/>
                <a:ea typeface="隶书" panose="02010509060101010101" charset="-122"/>
              </a:defRPr>
            </a:lvl4pPr>
            <a:lvl5pPr>
              <a:defRPr u="none" strike="noStrike" kern="1200" cap="none" spc="150" normalizeH="0" baseline="0">
                <a:solidFill>
                  <a:schemeClr val="tx1">
                    <a:lumMod val="85000"/>
                    <a:lumOff val="15000"/>
                  </a:schemeClr>
                </a:solidFill>
                <a:uFillTx/>
                <a:latin typeface="Arial" panose="020B0604020202020204" pitchFamily="34" charset="0"/>
                <a:ea typeface="隶书" panose="02010509060101010101"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3" name="日期占位符 2"/>
          <p:cNvSpPr>
            <a:spLocks noGrp="1"/>
          </p:cNvSpPr>
          <p:nvPr>
            <p:ph type="dt" sz="half" idx="10"/>
            <p:custDataLst>
              <p:tags r:id="rId5"/>
            </p:custDataLst>
          </p:nvPr>
        </p:nvSpPr>
        <p:spPr/>
        <p:txBody>
          <a:bodyPr/>
          <a:lstStyle/>
          <a:p>
            <a:fld id="{760FBDFE-C587-4B4C-A407-44438C67B59E}" type="datetimeFigureOut">
              <a:rPr lang="zh-CN" altLang="en-US" smtClean="0"/>
              <a:t>2022/11/5</a:t>
            </a:fld>
            <a:endParaRPr lang="zh-CN" altLang="en-US"/>
          </a:p>
        </p:txBody>
      </p:sp>
      <p:sp>
        <p:nvSpPr>
          <p:cNvPr id="4" name="页脚占位符 3"/>
          <p:cNvSpPr>
            <a:spLocks noGrp="1"/>
          </p:cNvSpPr>
          <p:nvPr>
            <p:ph type="ftr" sz="quarter" idx="11"/>
            <p:custDataLst>
              <p:tags r:id="rId6"/>
            </p:custDataLst>
          </p:nvPr>
        </p:nvSpPr>
        <p:spPr/>
        <p:txBody>
          <a:bodyPr/>
          <a:lstStyle/>
          <a:p>
            <a:endParaRPr lang="zh-CN" altLang="en-US" dirty="0"/>
          </a:p>
        </p:txBody>
      </p:sp>
      <p:sp>
        <p:nvSpPr>
          <p:cNvPr id="5" name="灯片编号占位符 4"/>
          <p:cNvSpPr>
            <a:spLocks noGrp="1"/>
          </p:cNvSpPr>
          <p:nvPr>
            <p:ph type="sldNum" sz="quarter" idx="12"/>
            <p:custDataLst>
              <p:tags r:id="rId7"/>
            </p:custDataLst>
          </p:nvPr>
        </p:nvSpPr>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左右">
    <p:bg>
      <p:bgPr>
        <a:blipFill rotWithShape="1">
          <a:blip r:embed="rId14"/>
          <a:stretch>
            <a:fillRect l="-3000" r="-3000"/>
          </a:stretch>
        </a:blipFill>
        <a:effectLst/>
      </p:bgPr>
    </p:bg>
    <p:spTree>
      <p:nvGrpSpPr>
        <p:cNvPr id="1" name=""/>
        <p:cNvGrpSpPr/>
        <p:nvPr/>
      </p:nvGrpSpPr>
      <p:grpSpPr>
        <a:xfrm>
          <a:off x="0" y="0"/>
          <a:ext cx="0" cy="0"/>
          <a:chOff x="0" y="0"/>
          <a:chExt cx="0" cy="0"/>
        </a:xfrm>
      </p:grpSpPr>
      <p:sp>
        <p:nvSpPr>
          <p:cNvPr id="8" name="矩形 7"/>
          <p:cNvSpPr/>
          <p:nvPr userDrawn="1">
            <p:custDataLst>
              <p:tags r:id="rId1"/>
            </p:custDataLst>
          </p:nvPr>
        </p:nvSpPr>
        <p:spPr>
          <a:xfrm>
            <a:off x="0" y="0"/>
            <a:ext cx="4823460" cy="6866255"/>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dirty="0">
              <a:sym typeface="+mn-ea"/>
            </a:endParaRPr>
          </a:p>
        </p:txBody>
      </p:sp>
      <p:grpSp>
        <p:nvGrpSpPr>
          <p:cNvPr id="10" name="组合 9"/>
          <p:cNvGrpSpPr/>
          <p:nvPr userDrawn="1">
            <p:custDataLst>
              <p:tags r:id="rId2"/>
            </p:custDataLst>
          </p:nvPr>
        </p:nvGrpSpPr>
        <p:grpSpPr>
          <a:xfrm>
            <a:off x="8686800" y="5857200"/>
            <a:ext cx="3429000" cy="1121410"/>
            <a:chOff x="726397" y="2145647"/>
            <a:chExt cx="10471789" cy="3388892"/>
          </a:xfrm>
        </p:grpSpPr>
        <p:pic>
          <p:nvPicPr>
            <p:cNvPr id="11" name="图片 10"/>
            <p:cNvPicPr>
              <a:picLocks noChangeAspect="1"/>
            </p:cNvPicPr>
            <p:nvPr userDrawn="1">
              <p:custDataLst>
                <p:tags r:id="rId9"/>
              </p:custDataLst>
            </p:nvPr>
          </p:nvPicPr>
          <p:blipFill>
            <a:blip r:embed="rId15" cstate="email"/>
            <a:stretch>
              <a:fillRect/>
            </a:stretch>
          </p:blipFill>
          <p:spPr>
            <a:xfrm>
              <a:off x="3601278" y="2557745"/>
              <a:ext cx="1315368" cy="1264214"/>
            </a:xfrm>
            <a:prstGeom prst="rect">
              <a:avLst/>
            </a:prstGeom>
          </p:spPr>
        </p:pic>
        <p:pic>
          <p:nvPicPr>
            <p:cNvPr id="12" name="图片 11"/>
            <p:cNvPicPr>
              <a:picLocks noChangeAspect="1"/>
            </p:cNvPicPr>
            <p:nvPr userDrawn="1">
              <p:custDataLst>
                <p:tags r:id="rId10"/>
              </p:custDataLst>
            </p:nvPr>
          </p:nvPicPr>
          <p:blipFill>
            <a:blip r:embed="rId16" cstate="email"/>
            <a:stretch>
              <a:fillRect/>
            </a:stretch>
          </p:blipFill>
          <p:spPr>
            <a:xfrm>
              <a:off x="2344696" y="2467182"/>
              <a:ext cx="6956834" cy="2075358"/>
            </a:xfrm>
            <a:prstGeom prst="rect">
              <a:avLst/>
            </a:prstGeom>
          </p:spPr>
        </p:pic>
        <p:pic>
          <p:nvPicPr>
            <p:cNvPr id="13" name="图片 12"/>
            <p:cNvPicPr>
              <a:picLocks noChangeAspect="1"/>
            </p:cNvPicPr>
            <p:nvPr userDrawn="1">
              <p:custDataLst>
                <p:tags r:id="rId11"/>
              </p:custDataLst>
            </p:nvPr>
          </p:nvPicPr>
          <p:blipFill>
            <a:blip r:embed="rId17" cstate="email"/>
            <a:stretch>
              <a:fillRect/>
            </a:stretch>
          </p:blipFill>
          <p:spPr>
            <a:xfrm>
              <a:off x="2370945" y="3736870"/>
              <a:ext cx="7461058" cy="1797669"/>
            </a:xfrm>
            <a:prstGeom prst="rect">
              <a:avLst/>
            </a:prstGeom>
          </p:spPr>
        </p:pic>
        <p:pic>
          <p:nvPicPr>
            <p:cNvPr id="14" name="图片 13"/>
            <p:cNvPicPr>
              <a:picLocks noChangeAspect="1"/>
            </p:cNvPicPr>
            <p:nvPr userDrawn="1">
              <p:custDataLst>
                <p:tags r:id="rId12"/>
              </p:custDataLst>
            </p:nvPr>
          </p:nvPicPr>
          <p:blipFill>
            <a:blip r:embed="rId18" cstate="email"/>
            <a:stretch>
              <a:fillRect/>
            </a:stretch>
          </p:blipFill>
          <p:spPr>
            <a:xfrm>
              <a:off x="726397" y="2145647"/>
              <a:ext cx="10471789" cy="2718427"/>
            </a:xfrm>
            <a:prstGeom prst="rect">
              <a:avLst/>
            </a:prstGeom>
          </p:spPr>
        </p:pic>
      </p:grpSp>
      <p:sp>
        <p:nvSpPr>
          <p:cNvPr id="2" name="标题 1"/>
          <p:cNvSpPr>
            <a:spLocks noGrp="1"/>
          </p:cNvSpPr>
          <p:nvPr>
            <p:ph type="title" hasCustomPrompt="1"/>
            <p:custDataLst>
              <p:tags r:id="rId3"/>
            </p:custDataLst>
          </p:nvPr>
        </p:nvSpPr>
        <p:spPr>
          <a:xfrm>
            <a:off x="583200" y="770400"/>
            <a:ext cx="3960000" cy="882000"/>
          </a:xfrm>
        </p:spPr>
        <p:txBody>
          <a:bodyPr anchor="ctr">
            <a:normAutofit/>
          </a:bodyPr>
          <a:lstStyle>
            <a:lvl1pPr>
              <a:defRPr sz="3600" u="none" strike="noStrike" kern="1200" cap="none" spc="200" normalizeH="0" baseline="0">
                <a:solidFill>
                  <a:schemeClr val="accent1"/>
                </a:solidFill>
                <a:uFillTx/>
                <a:latin typeface="Arial" panose="020B0604020202020204" pitchFamily="34" charset="0"/>
                <a:ea typeface="隶书" panose="02010509060101010101" charset="-122"/>
              </a:defRPr>
            </a:lvl1pPr>
          </a:lstStyle>
          <a:p>
            <a:r>
              <a:rPr lang="zh-CN" altLang="en-US" dirty="0"/>
              <a:t>单击编辑标题</a:t>
            </a:r>
          </a:p>
        </p:txBody>
      </p:sp>
      <p:sp>
        <p:nvSpPr>
          <p:cNvPr id="3" name="日期占位符 2"/>
          <p:cNvSpPr>
            <a:spLocks noGrp="1"/>
          </p:cNvSpPr>
          <p:nvPr>
            <p:ph type="dt" sz="half" idx="10"/>
            <p:custDataLst>
              <p:tags r:id="rId4"/>
            </p:custDataLst>
          </p:nvPr>
        </p:nvSpPr>
        <p:spPr/>
        <p:txBody>
          <a:bodyPr/>
          <a:lstStyle/>
          <a:p>
            <a:fld id="{760FBDFE-C587-4B4C-A407-44438C67B59E}" type="datetimeFigureOut">
              <a:rPr lang="zh-CN" altLang="en-US" smtClean="0"/>
              <a:t>2022/11/5</a:t>
            </a:fld>
            <a:endParaRPr lang="zh-CN" altLang="en-US"/>
          </a:p>
        </p:txBody>
      </p:sp>
      <p:sp>
        <p:nvSpPr>
          <p:cNvPr id="4" name="页脚占位符 3"/>
          <p:cNvSpPr>
            <a:spLocks noGrp="1"/>
          </p:cNvSpPr>
          <p:nvPr>
            <p:ph type="ftr" sz="quarter" idx="11"/>
            <p:custDataLst>
              <p:tags r:id="rId5"/>
            </p:custDataLst>
          </p:nvPr>
        </p:nvSpPr>
        <p:spPr/>
        <p:txBody>
          <a:bodyPr/>
          <a:lstStyle/>
          <a:p>
            <a:endParaRPr lang="zh-CN" altLang="en-US" dirty="0"/>
          </a:p>
        </p:txBody>
      </p:sp>
      <p:sp>
        <p:nvSpPr>
          <p:cNvPr id="5" name="灯片编号占位符 4"/>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dirty="0"/>
          </a:p>
        </p:txBody>
      </p:sp>
      <p:sp>
        <p:nvSpPr>
          <p:cNvPr id="7" name="文本占位符 6"/>
          <p:cNvSpPr>
            <a:spLocks noGrp="1"/>
          </p:cNvSpPr>
          <p:nvPr>
            <p:ph type="body" sz="quarter" idx="13"/>
            <p:custDataLst>
              <p:tags r:id="rId7"/>
            </p:custDataLst>
          </p:nvPr>
        </p:nvSpPr>
        <p:spPr>
          <a:xfrm>
            <a:off x="586800" y="1764000"/>
            <a:ext cx="3956400" cy="4093200"/>
          </a:xfrm>
        </p:spPr>
        <p:txBody>
          <a:bodyPr/>
          <a:lstStyle>
            <a:lvl1pPr>
              <a:defRPr u="none" strike="noStrike" kern="1200" cap="none" spc="150" normalizeH="0" baseline="0">
                <a:solidFill>
                  <a:schemeClr val="tx1">
                    <a:lumMod val="85000"/>
                    <a:lumOff val="15000"/>
                  </a:schemeClr>
                </a:solidFill>
                <a:uFillTx/>
                <a:latin typeface="Arial" panose="020B0604020202020204" pitchFamily="34" charset="0"/>
                <a:ea typeface="隶书" panose="02010509060101010101" charset="-122"/>
              </a:defRPr>
            </a:lvl1pPr>
            <a:lvl2pPr>
              <a:defRPr u="none" strike="noStrike" kern="1200" cap="none" spc="150" normalizeH="0" baseline="0">
                <a:solidFill>
                  <a:schemeClr val="tx1">
                    <a:lumMod val="85000"/>
                    <a:lumOff val="15000"/>
                  </a:schemeClr>
                </a:solidFill>
                <a:uFillTx/>
                <a:latin typeface="Arial" panose="020B0604020202020204" pitchFamily="34" charset="0"/>
                <a:ea typeface="隶书" panose="02010509060101010101" charset="-122"/>
              </a:defRPr>
            </a:lvl2pPr>
            <a:lvl3pPr>
              <a:defRPr u="none" strike="noStrike" kern="1200" cap="none" spc="150" normalizeH="0" baseline="0">
                <a:solidFill>
                  <a:schemeClr val="tx1">
                    <a:lumMod val="85000"/>
                    <a:lumOff val="15000"/>
                  </a:schemeClr>
                </a:solidFill>
                <a:uFillTx/>
                <a:latin typeface="Arial" panose="020B0604020202020204" pitchFamily="34" charset="0"/>
                <a:ea typeface="隶书" panose="02010509060101010101" charset="-122"/>
              </a:defRPr>
            </a:lvl3pPr>
            <a:lvl4pPr>
              <a:defRPr u="none" strike="noStrike" kern="1200" cap="none" spc="150" normalizeH="0" baseline="0">
                <a:solidFill>
                  <a:schemeClr val="tx1">
                    <a:lumMod val="85000"/>
                    <a:lumOff val="15000"/>
                  </a:schemeClr>
                </a:solidFill>
                <a:uFillTx/>
                <a:latin typeface="Arial" panose="020B0604020202020204" pitchFamily="34" charset="0"/>
                <a:ea typeface="隶书" panose="02010509060101010101" charset="-122"/>
              </a:defRPr>
            </a:lvl4pPr>
            <a:lvl5pPr>
              <a:defRPr u="none" strike="noStrike" kern="1200" cap="none" spc="150" normalizeH="0" baseline="0">
                <a:solidFill>
                  <a:schemeClr val="tx1">
                    <a:lumMod val="85000"/>
                    <a:lumOff val="15000"/>
                  </a:schemeClr>
                </a:solidFill>
                <a:uFillTx/>
                <a:latin typeface="Arial" panose="020B0604020202020204" pitchFamily="34" charset="0"/>
                <a:ea typeface="隶书" panose="02010509060101010101"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内容占位符 8"/>
          <p:cNvSpPr>
            <a:spLocks noGrp="1"/>
          </p:cNvSpPr>
          <p:nvPr>
            <p:ph sz="quarter" idx="14"/>
            <p:custDataLst>
              <p:tags r:id="rId8"/>
            </p:custDataLst>
          </p:nvPr>
        </p:nvSpPr>
        <p:spPr>
          <a:xfrm>
            <a:off x="5101200" y="769938"/>
            <a:ext cx="6480000" cy="5087937"/>
          </a:xfrm>
        </p:spPr>
        <p:txBody>
          <a:bodyPr/>
          <a:lstStyle>
            <a:lvl1pPr>
              <a:defRPr u="none" strike="noStrike" kern="1200" cap="none" spc="150" normalizeH="0" baseline="0">
                <a:solidFill>
                  <a:schemeClr val="tx1">
                    <a:lumMod val="85000"/>
                    <a:lumOff val="15000"/>
                  </a:schemeClr>
                </a:solidFill>
                <a:uFillTx/>
                <a:latin typeface="Arial" panose="020B0604020202020204" pitchFamily="34" charset="0"/>
                <a:ea typeface="隶书" panose="02010509060101010101" charset="-122"/>
              </a:defRPr>
            </a:lvl1pPr>
            <a:lvl2pPr>
              <a:defRPr u="none" strike="noStrike" kern="1200" cap="none" spc="150" normalizeH="0" baseline="0">
                <a:solidFill>
                  <a:schemeClr val="tx1">
                    <a:lumMod val="85000"/>
                    <a:lumOff val="15000"/>
                  </a:schemeClr>
                </a:solidFill>
                <a:uFillTx/>
                <a:latin typeface="Arial" panose="020B0604020202020204" pitchFamily="34" charset="0"/>
                <a:ea typeface="隶书" panose="02010509060101010101" charset="-122"/>
              </a:defRPr>
            </a:lvl2pPr>
            <a:lvl3pPr>
              <a:defRPr u="none" strike="noStrike" kern="1200" cap="none" spc="150" normalizeH="0" baseline="0">
                <a:solidFill>
                  <a:schemeClr val="tx1">
                    <a:lumMod val="85000"/>
                    <a:lumOff val="15000"/>
                  </a:schemeClr>
                </a:solidFill>
                <a:uFillTx/>
                <a:latin typeface="Arial" panose="020B0604020202020204" pitchFamily="34" charset="0"/>
                <a:ea typeface="隶书" panose="02010509060101010101" charset="-122"/>
              </a:defRPr>
            </a:lvl3pPr>
            <a:lvl4pPr>
              <a:defRPr u="none" strike="noStrike" kern="1200" cap="none" spc="150" normalizeH="0" baseline="0">
                <a:solidFill>
                  <a:schemeClr val="tx1">
                    <a:lumMod val="85000"/>
                    <a:lumOff val="15000"/>
                  </a:schemeClr>
                </a:solidFill>
                <a:uFillTx/>
                <a:latin typeface="Arial" panose="020B0604020202020204" pitchFamily="34" charset="0"/>
                <a:ea typeface="隶书" panose="02010509060101010101" charset="-122"/>
              </a:defRPr>
            </a:lvl4pPr>
            <a:lvl5pPr>
              <a:defRPr u="none" strike="noStrike" kern="1200" cap="none" spc="150" normalizeH="0" baseline="0">
                <a:solidFill>
                  <a:schemeClr val="tx1">
                    <a:lumMod val="85000"/>
                    <a:lumOff val="15000"/>
                  </a:schemeClr>
                </a:solidFill>
                <a:uFillTx/>
                <a:latin typeface="Arial" panose="020B0604020202020204" pitchFamily="34" charset="0"/>
                <a:ea typeface="隶书" panose="02010509060101010101"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上下">
    <p:bg>
      <p:bgPr>
        <a:blipFill rotWithShape="1">
          <a:blip r:embed="rId10"/>
          <a:stretch>
            <a:fillRect l="-3000" r="-3000"/>
          </a:stretch>
        </a:blipFill>
        <a:effectLst/>
      </p:bgPr>
    </p:bg>
    <p:spTree>
      <p:nvGrpSpPr>
        <p:cNvPr id="1" name=""/>
        <p:cNvGrpSpPr/>
        <p:nvPr/>
      </p:nvGrpSpPr>
      <p:grpSpPr>
        <a:xfrm>
          <a:off x="0" y="0"/>
          <a:ext cx="0" cy="0"/>
          <a:chOff x="0" y="0"/>
          <a:chExt cx="0" cy="0"/>
        </a:xfrm>
      </p:grpSpPr>
      <p:pic>
        <p:nvPicPr>
          <p:cNvPr id="11" name="图片 10"/>
          <p:cNvPicPr>
            <a:picLocks noChangeAspect="1"/>
          </p:cNvPicPr>
          <p:nvPr userDrawn="1">
            <p:custDataLst>
              <p:tags r:id="rId1"/>
            </p:custDataLst>
          </p:nvPr>
        </p:nvPicPr>
        <p:blipFill>
          <a:blip r:embed="rId11" cstate="email"/>
          <a:stretch>
            <a:fillRect/>
          </a:stretch>
        </p:blipFill>
        <p:spPr>
          <a:xfrm>
            <a:off x="0" y="1"/>
            <a:ext cx="12192000" cy="6858000"/>
          </a:xfrm>
          <a:prstGeom prst="rect">
            <a:avLst/>
          </a:prstGeom>
        </p:spPr>
      </p:pic>
      <p:sp>
        <p:nvSpPr>
          <p:cNvPr id="10" name="矩形 9"/>
          <p:cNvSpPr/>
          <p:nvPr userDrawn="1">
            <p:custDataLst>
              <p:tags r:id="rId2"/>
            </p:custDataLst>
          </p:nvPr>
        </p:nvSpPr>
        <p:spPr>
          <a:xfrm>
            <a:off x="0" y="0"/>
            <a:ext cx="12192000" cy="26640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sym typeface="+mn-ea"/>
            </a:endParaRPr>
          </a:p>
        </p:txBody>
      </p:sp>
      <p:sp>
        <p:nvSpPr>
          <p:cNvPr id="2" name="标题 1"/>
          <p:cNvSpPr>
            <a:spLocks noGrp="1"/>
          </p:cNvSpPr>
          <p:nvPr>
            <p:ph type="title"/>
            <p:custDataLst>
              <p:tags r:id="rId3"/>
            </p:custDataLst>
          </p:nvPr>
        </p:nvSpPr>
        <p:spPr>
          <a:xfrm>
            <a:off x="612000" y="781200"/>
            <a:ext cx="10976400" cy="626400"/>
          </a:xfrm>
        </p:spPr>
        <p:txBody>
          <a:bodyPr anchor="ctr">
            <a:normAutofit/>
          </a:bodyPr>
          <a:lstStyle>
            <a:lvl1pPr algn="ctr">
              <a:defRPr sz="3600" u="none" strike="noStrike" kern="1200" cap="none" spc="200" normalizeH="0" baseline="0">
                <a:solidFill>
                  <a:schemeClr val="tx1">
                    <a:lumMod val="85000"/>
                    <a:lumOff val="15000"/>
                  </a:schemeClr>
                </a:solidFill>
                <a:uFillTx/>
                <a:latin typeface="Arial" panose="020B0604020202020204" pitchFamily="34" charset="0"/>
                <a:ea typeface="隶书" panose="02010509060101010101" charset="-122"/>
              </a:defRPr>
            </a:lvl1pPr>
          </a:lstStyle>
          <a:p>
            <a:r>
              <a:rPr lang="zh-CN" altLang="en-US"/>
              <a:t>单击此处编辑母版标题样式</a:t>
            </a:r>
          </a:p>
        </p:txBody>
      </p:sp>
      <p:sp>
        <p:nvSpPr>
          <p:cNvPr id="3" name="日期占位符 2"/>
          <p:cNvSpPr>
            <a:spLocks noGrp="1"/>
          </p:cNvSpPr>
          <p:nvPr>
            <p:ph type="dt" sz="half" idx="10"/>
            <p:custDataLst>
              <p:tags r:id="rId4"/>
            </p:custDataLst>
          </p:nvPr>
        </p:nvSpPr>
        <p:spPr/>
        <p:txBody>
          <a:bodyPr/>
          <a:lstStyle/>
          <a:p>
            <a:fld id="{760FBDFE-C587-4B4C-A407-44438C67B59E}" type="datetimeFigureOut">
              <a:rPr lang="zh-CN" altLang="en-US" smtClean="0"/>
              <a:t>2022/11/5</a:t>
            </a:fld>
            <a:endParaRPr lang="zh-CN" altLang="en-US"/>
          </a:p>
        </p:txBody>
      </p:sp>
      <p:sp>
        <p:nvSpPr>
          <p:cNvPr id="4" name="页脚占位符 3"/>
          <p:cNvSpPr>
            <a:spLocks noGrp="1"/>
          </p:cNvSpPr>
          <p:nvPr>
            <p:ph type="ftr" sz="quarter" idx="11"/>
            <p:custDataLst>
              <p:tags r:id="rId5"/>
            </p:custDataLst>
          </p:nvPr>
        </p:nvSpPr>
        <p:spPr/>
        <p:txBody>
          <a:bodyPr/>
          <a:lstStyle/>
          <a:p>
            <a:endParaRPr lang="zh-CN" altLang="en-US" dirty="0"/>
          </a:p>
        </p:txBody>
      </p:sp>
      <p:sp>
        <p:nvSpPr>
          <p:cNvPr id="5" name="灯片编号占位符 4"/>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dirty="0"/>
          </a:p>
        </p:txBody>
      </p:sp>
      <p:sp>
        <p:nvSpPr>
          <p:cNvPr id="7" name="文本占位符 6"/>
          <p:cNvSpPr>
            <a:spLocks noGrp="1"/>
          </p:cNvSpPr>
          <p:nvPr>
            <p:ph type="body" sz="quarter" idx="13"/>
            <p:custDataLst>
              <p:tags r:id="rId7"/>
            </p:custDataLst>
          </p:nvPr>
        </p:nvSpPr>
        <p:spPr>
          <a:xfrm>
            <a:off x="612000" y="1659600"/>
            <a:ext cx="10975975" cy="828000"/>
          </a:xfrm>
        </p:spPr>
        <p:txBody>
          <a:bodyPr/>
          <a:lstStyle>
            <a:lvl1pPr algn="ctr">
              <a:defRPr u="none" strike="noStrike" kern="1200" cap="none" spc="150" normalizeH="0" baseline="0">
                <a:solidFill>
                  <a:schemeClr val="tx1">
                    <a:lumMod val="85000"/>
                    <a:lumOff val="15000"/>
                  </a:schemeClr>
                </a:solidFill>
                <a:uFillTx/>
                <a:latin typeface="Arial" panose="020B0604020202020204" pitchFamily="34" charset="0"/>
                <a:ea typeface="隶书" panose="02010509060101010101" charset="-122"/>
              </a:defRPr>
            </a:lvl1pPr>
          </a:lstStyle>
          <a:p>
            <a:pPr lvl="0"/>
            <a:r>
              <a:rPr lang="zh-CN" altLang="en-US" dirty="0"/>
              <a:t>单击此处编辑母版文本样式</a:t>
            </a:r>
          </a:p>
        </p:txBody>
      </p:sp>
      <p:sp>
        <p:nvSpPr>
          <p:cNvPr id="9" name="内容占位符 8"/>
          <p:cNvSpPr>
            <a:spLocks noGrp="1"/>
          </p:cNvSpPr>
          <p:nvPr>
            <p:ph sz="quarter" idx="14"/>
            <p:custDataLst>
              <p:tags r:id="rId8"/>
            </p:custDataLst>
          </p:nvPr>
        </p:nvSpPr>
        <p:spPr>
          <a:xfrm>
            <a:off x="612775" y="2808000"/>
            <a:ext cx="10965600" cy="3430800"/>
          </a:xfrm>
        </p:spPr>
        <p:txBody>
          <a:bodyPr/>
          <a:lstStyle>
            <a:lvl1pPr>
              <a:defRPr u="none" strike="noStrike" kern="1200" cap="none" spc="150" normalizeH="0" baseline="0">
                <a:solidFill>
                  <a:schemeClr val="tx1">
                    <a:lumMod val="85000"/>
                    <a:lumOff val="15000"/>
                  </a:schemeClr>
                </a:solidFill>
                <a:uFillTx/>
                <a:latin typeface="Arial" panose="020B0604020202020204" pitchFamily="34" charset="0"/>
                <a:ea typeface="隶书" panose="02010509060101010101" charset="-122"/>
              </a:defRPr>
            </a:lvl1pPr>
            <a:lvl2pPr>
              <a:defRPr u="none" strike="noStrike" kern="1200" cap="none" spc="150" normalizeH="0" baseline="0">
                <a:solidFill>
                  <a:schemeClr val="tx1">
                    <a:lumMod val="85000"/>
                    <a:lumOff val="15000"/>
                  </a:schemeClr>
                </a:solidFill>
                <a:uFillTx/>
                <a:latin typeface="Arial" panose="020B0604020202020204" pitchFamily="34" charset="0"/>
                <a:ea typeface="隶书" panose="02010509060101010101" charset="-122"/>
              </a:defRPr>
            </a:lvl2pPr>
            <a:lvl3pPr>
              <a:defRPr u="none" strike="noStrike" kern="1200" cap="none" spc="150" normalizeH="0" baseline="0">
                <a:solidFill>
                  <a:schemeClr val="tx1">
                    <a:lumMod val="85000"/>
                    <a:lumOff val="15000"/>
                  </a:schemeClr>
                </a:solidFill>
                <a:uFillTx/>
                <a:latin typeface="Arial" panose="020B0604020202020204" pitchFamily="34" charset="0"/>
                <a:ea typeface="隶书" panose="02010509060101010101" charset="-122"/>
              </a:defRPr>
            </a:lvl3pPr>
            <a:lvl4pPr>
              <a:defRPr u="none" strike="noStrike" kern="1200" cap="none" spc="150" normalizeH="0" baseline="0">
                <a:solidFill>
                  <a:schemeClr val="tx1">
                    <a:lumMod val="85000"/>
                    <a:lumOff val="15000"/>
                  </a:schemeClr>
                </a:solidFill>
                <a:uFillTx/>
                <a:latin typeface="Arial" panose="020B0604020202020204" pitchFamily="34" charset="0"/>
                <a:ea typeface="隶书" panose="02010509060101010101" charset="-122"/>
              </a:defRPr>
            </a:lvl4pPr>
            <a:lvl5pPr>
              <a:defRPr u="none" strike="noStrike" kern="1200" cap="none" spc="150" normalizeH="0" baseline="0">
                <a:solidFill>
                  <a:schemeClr val="tx1">
                    <a:lumMod val="85000"/>
                    <a:lumOff val="15000"/>
                  </a:schemeClr>
                </a:solidFill>
                <a:uFillTx/>
                <a:latin typeface="Arial" panose="020B0604020202020204" pitchFamily="34" charset="0"/>
                <a:ea typeface="隶书" panose="02010509060101010101"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下上">
    <p:bg>
      <p:bgPr>
        <a:blipFill rotWithShape="1">
          <a:blip r:embed="rId10"/>
          <a:stretch>
            <a:fillRect l="-3000" r="-3000"/>
          </a:stretch>
        </a:blipFill>
        <a:effectLst/>
      </p:bgPr>
    </p:bg>
    <p:spTree>
      <p:nvGrpSpPr>
        <p:cNvPr id="1" name=""/>
        <p:cNvGrpSpPr/>
        <p:nvPr/>
      </p:nvGrpSpPr>
      <p:grpSpPr>
        <a:xfrm>
          <a:off x="0" y="0"/>
          <a:ext cx="0" cy="0"/>
          <a:chOff x="0" y="0"/>
          <a:chExt cx="0" cy="0"/>
        </a:xfrm>
      </p:grpSpPr>
      <p:pic>
        <p:nvPicPr>
          <p:cNvPr id="10" name="图片 9"/>
          <p:cNvPicPr>
            <a:picLocks noChangeAspect="1"/>
          </p:cNvPicPr>
          <p:nvPr userDrawn="1">
            <p:custDataLst>
              <p:tags r:id="rId1"/>
            </p:custDataLst>
          </p:nvPr>
        </p:nvPicPr>
        <p:blipFill>
          <a:blip r:embed="rId11" cstate="email"/>
          <a:srcRect/>
          <a:stretch>
            <a:fillRect/>
          </a:stretch>
        </p:blipFill>
        <p:spPr>
          <a:xfrm>
            <a:off x="7603490" y="-49530"/>
            <a:ext cx="4588510" cy="1731010"/>
          </a:xfrm>
          <a:prstGeom prst="rect">
            <a:avLst/>
          </a:prstGeom>
        </p:spPr>
      </p:pic>
      <p:sp>
        <p:nvSpPr>
          <p:cNvPr id="8" name="矩形 7"/>
          <p:cNvSpPr/>
          <p:nvPr userDrawn="1">
            <p:custDataLst>
              <p:tags r:id="rId2"/>
            </p:custDataLst>
          </p:nvPr>
        </p:nvSpPr>
        <p:spPr>
          <a:xfrm>
            <a:off x="0" y="5029201"/>
            <a:ext cx="12192000" cy="1828799"/>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sym typeface="+mn-ea"/>
            </a:endParaRPr>
          </a:p>
        </p:txBody>
      </p:sp>
      <p:sp>
        <p:nvSpPr>
          <p:cNvPr id="2" name="标题 1"/>
          <p:cNvSpPr>
            <a:spLocks noGrp="1"/>
          </p:cNvSpPr>
          <p:nvPr>
            <p:ph type="title"/>
            <p:custDataLst>
              <p:tags r:id="rId3"/>
            </p:custDataLst>
          </p:nvPr>
        </p:nvSpPr>
        <p:spPr>
          <a:xfrm>
            <a:off x="604800" y="669600"/>
            <a:ext cx="10976400" cy="565200"/>
          </a:xfrm>
        </p:spPr>
        <p:txBody>
          <a:bodyPr anchor="ctr">
            <a:normAutofit/>
          </a:bodyPr>
          <a:lstStyle>
            <a:lvl1pPr algn="ctr">
              <a:defRPr sz="3200" u="none" strike="noStrike" kern="1200" cap="none" spc="200" normalizeH="0" baseline="0">
                <a:solidFill>
                  <a:schemeClr val="tx1">
                    <a:lumMod val="85000"/>
                    <a:lumOff val="15000"/>
                  </a:schemeClr>
                </a:solidFill>
                <a:uFillTx/>
                <a:latin typeface="Arial" panose="020B0604020202020204" pitchFamily="34" charset="0"/>
                <a:ea typeface="隶书" panose="02010509060101010101" charset="-122"/>
              </a:defRPr>
            </a:lvl1pPr>
          </a:lstStyle>
          <a:p>
            <a:r>
              <a:rPr lang="zh-CN" altLang="en-US" dirty="0"/>
              <a:t>单击此处编辑母版标题样式</a:t>
            </a:r>
          </a:p>
        </p:txBody>
      </p:sp>
      <p:sp>
        <p:nvSpPr>
          <p:cNvPr id="3" name="日期占位符 2"/>
          <p:cNvSpPr>
            <a:spLocks noGrp="1"/>
          </p:cNvSpPr>
          <p:nvPr>
            <p:ph type="dt" sz="half" idx="10"/>
            <p:custDataLst>
              <p:tags r:id="rId4"/>
            </p:custDataLst>
          </p:nvPr>
        </p:nvSpPr>
        <p:spPr/>
        <p:txBody>
          <a:bodyPr/>
          <a:lstStyle/>
          <a:p>
            <a:fld id="{760FBDFE-C587-4B4C-A407-44438C67B59E}" type="datetimeFigureOut">
              <a:rPr lang="zh-CN" altLang="en-US" smtClean="0"/>
              <a:t>2022/11/5</a:t>
            </a:fld>
            <a:endParaRPr lang="zh-CN" altLang="en-US"/>
          </a:p>
        </p:txBody>
      </p:sp>
      <p:sp>
        <p:nvSpPr>
          <p:cNvPr id="4" name="页脚占位符 3"/>
          <p:cNvSpPr>
            <a:spLocks noGrp="1"/>
          </p:cNvSpPr>
          <p:nvPr>
            <p:ph type="ftr" sz="quarter" idx="11"/>
            <p:custDataLst>
              <p:tags r:id="rId5"/>
            </p:custDataLst>
          </p:nvPr>
        </p:nvSpPr>
        <p:spPr/>
        <p:txBody>
          <a:bodyPr/>
          <a:lstStyle/>
          <a:p>
            <a:endParaRPr lang="zh-CN" altLang="en-US" dirty="0"/>
          </a:p>
        </p:txBody>
      </p:sp>
      <p:sp>
        <p:nvSpPr>
          <p:cNvPr id="5" name="灯片编号占位符 4"/>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dirty="0"/>
          </a:p>
        </p:txBody>
      </p:sp>
      <p:sp>
        <p:nvSpPr>
          <p:cNvPr id="7" name="内容占位符 6"/>
          <p:cNvSpPr>
            <a:spLocks noGrp="1"/>
          </p:cNvSpPr>
          <p:nvPr>
            <p:ph sz="quarter" idx="13"/>
            <p:custDataLst>
              <p:tags r:id="rId7"/>
            </p:custDataLst>
          </p:nvPr>
        </p:nvSpPr>
        <p:spPr>
          <a:xfrm>
            <a:off x="604837" y="1681200"/>
            <a:ext cx="10990800" cy="3211200"/>
          </a:xfrm>
        </p:spPr>
        <p:txBody>
          <a:bodyPr/>
          <a:lstStyle>
            <a:lvl1pPr>
              <a:defRPr u="none" strike="noStrike" kern="1200" cap="none" spc="150" normalizeH="0" baseline="0">
                <a:solidFill>
                  <a:schemeClr val="tx1">
                    <a:lumMod val="85000"/>
                    <a:lumOff val="15000"/>
                  </a:schemeClr>
                </a:solidFill>
                <a:uFillTx/>
                <a:latin typeface="Arial" panose="020B0604020202020204" pitchFamily="34" charset="0"/>
                <a:ea typeface="隶书" panose="02010509060101010101" charset="-122"/>
              </a:defRPr>
            </a:lvl1pPr>
            <a:lvl2pPr>
              <a:defRPr u="none" strike="noStrike" kern="1200" cap="none" spc="150" normalizeH="0" baseline="0">
                <a:solidFill>
                  <a:schemeClr val="tx1">
                    <a:lumMod val="85000"/>
                    <a:lumOff val="15000"/>
                  </a:schemeClr>
                </a:solidFill>
                <a:uFillTx/>
                <a:latin typeface="Arial" panose="020B0604020202020204" pitchFamily="34" charset="0"/>
                <a:ea typeface="隶书" panose="02010509060101010101" charset="-122"/>
              </a:defRPr>
            </a:lvl2pPr>
            <a:lvl3pPr>
              <a:defRPr u="none" strike="noStrike" kern="1200" cap="none" spc="150" normalizeH="0" baseline="0">
                <a:solidFill>
                  <a:schemeClr val="tx1">
                    <a:lumMod val="85000"/>
                    <a:lumOff val="15000"/>
                  </a:schemeClr>
                </a:solidFill>
                <a:uFillTx/>
                <a:latin typeface="Arial" panose="020B0604020202020204" pitchFamily="34" charset="0"/>
                <a:ea typeface="隶书" panose="02010509060101010101" charset="-122"/>
              </a:defRPr>
            </a:lvl3pPr>
            <a:lvl4pPr>
              <a:defRPr u="none" strike="noStrike" kern="1200" cap="none" spc="150" normalizeH="0" baseline="0">
                <a:solidFill>
                  <a:schemeClr val="tx1">
                    <a:lumMod val="85000"/>
                    <a:lumOff val="15000"/>
                  </a:schemeClr>
                </a:solidFill>
                <a:uFillTx/>
                <a:latin typeface="Arial" panose="020B0604020202020204" pitchFamily="34" charset="0"/>
                <a:ea typeface="隶书" panose="02010509060101010101" charset="-122"/>
              </a:defRPr>
            </a:lvl4pPr>
            <a:lvl5pPr>
              <a:defRPr u="none" strike="noStrike" kern="1200" cap="none" spc="150" normalizeH="0" baseline="0">
                <a:solidFill>
                  <a:schemeClr val="tx1">
                    <a:lumMod val="85000"/>
                    <a:lumOff val="15000"/>
                  </a:schemeClr>
                </a:solidFill>
                <a:uFillTx/>
                <a:latin typeface="Arial" panose="020B0604020202020204" pitchFamily="34" charset="0"/>
                <a:ea typeface="隶书" panose="02010509060101010101"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文本占位符 8"/>
          <p:cNvSpPr>
            <a:spLocks noGrp="1"/>
          </p:cNvSpPr>
          <p:nvPr>
            <p:ph type="body" sz="quarter" idx="14"/>
            <p:custDataLst>
              <p:tags r:id="rId8"/>
            </p:custDataLst>
          </p:nvPr>
        </p:nvSpPr>
        <p:spPr>
          <a:xfrm>
            <a:off x="594000" y="5180400"/>
            <a:ext cx="11001600" cy="1011600"/>
          </a:xfrm>
        </p:spPr>
        <p:txBody>
          <a:bodyPr/>
          <a:lstStyle>
            <a:lvl1pPr>
              <a:defRPr u="none" strike="noStrike" kern="1200" cap="none" spc="150" normalizeH="0" baseline="0">
                <a:solidFill>
                  <a:schemeClr val="tx1">
                    <a:lumMod val="85000"/>
                    <a:lumOff val="15000"/>
                  </a:schemeClr>
                </a:solidFill>
                <a:uFillTx/>
                <a:latin typeface="Arial" panose="020B0604020202020204" pitchFamily="34" charset="0"/>
                <a:ea typeface="隶书" panose="02010509060101010101" charset="-122"/>
              </a:defRPr>
            </a:lvl1pPr>
          </a:lstStyle>
          <a:p>
            <a:pPr lvl="0"/>
            <a:r>
              <a:rPr lang="zh-CN" altLang="en-US" dirty="0"/>
              <a:t>单击此处编辑母版文本样式</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导航">
    <p:bg>
      <p:bgPr>
        <a:blipFill rotWithShape="1">
          <a:blip r:embed="rId14"/>
          <a:stretch>
            <a:fillRect l="-3000" r="-3000"/>
          </a:stretch>
        </a:blipFill>
        <a:effectLst/>
      </p:bgPr>
    </p:bg>
    <p:spTree>
      <p:nvGrpSpPr>
        <p:cNvPr id="1" name=""/>
        <p:cNvGrpSpPr/>
        <p:nvPr/>
      </p:nvGrpSpPr>
      <p:grpSpPr>
        <a:xfrm>
          <a:off x="0" y="0"/>
          <a:ext cx="0" cy="0"/>
          <a:chOff x="0" y="0"/>
          <a:chExt cx="0" cy="0"/>
        </a:xfrm>
      </p:grpSpPr>
      <p:grpSp>
        <p:nvGrpSpPr>
          <p:cNvPr id="12" name="组合 11"/>
          <p:cNvGrpSpPr/>
          <p:nvPr userDrawn="1">
            <p:custDataLst>
              <p:tags r:id="rId1"/>
            </p:custDataLst>
          </p:nvPr>
        </p:nvGrpSpPr>
        <p:grpSpPr>
          <a:xfrm>
            <a:off x="-46990" y="5353685"/>
            <a:ext cx="12286615" cy="1503045"/>
            <a:chOff x="-556956" y="5215098"/>
            <a:chExt cx="13489072" cy="1650144"/>
          </a:xfrm>
        </p:grpSpPr>
        <p:pic>
          <p:nvPicPr>
            <p:cNvPr id="14" name="图片 13"/>
            <p:cNvPicPr>
              <a:picLocks noChangeAspect="1"/>
            </p:cNvPicPr>
            <p:nvPr>
              <p:custDataLst>
                <p:tags r:id="rId11"/>
              </p:custDataLst>
            </p:nvPr>
          </p:nvPicPr>
          <p:blipFill>
            <a:blip r:embed="rId15" cstate="email"/>
            <a:srcRect/>
            <a:stretch>
              <a:fillRect/>
            </a:stretch>
          </p:blipFill>
          <p:spPr>
            <a:xfrm>
              <a:off x="-556956" y="5215098"/>
              <a:ext cx="8736630" cy="1649446"/>
            </a:xfrm>
            <a:prstGeom prst="rect">
              <a:avLst/>
            </a:prstGeom>
          </p:spPr>
        </p:pic>
        <p:pic>
          <p:nvPicPr>
            <p:cNvPr id="15" name="图片 14"/>
            <p:cNvPicPr>
              <a:picLocks noChangeAspect="1"/>
            </p:cNvPicPr>
            <p:nvPr>
              <p:custDataLst>
                <p:tags r:id="rId12"/>
              </p:custDataLst>
            </p:nvPr>
          </p:nvPicPr>
          <p:blipFill>
            <a:blip r:embed="rId15" cstate="email"/>
            <a:srcRect/>
            <a:stretch>
              <a:fillRect/>
            </a:stretch>
          </p:blipFill>
          <p:spPr>
            <a:xfrm flipH="1">
              <a:off x="4195486" y="5215098"/>
              <a:ext cx="8736630" cy="1650144"/>
            </a:xfrm>
            <a:prstGeom prst="rect">
              <a:avLst/>
            </a:prstGeom>
          </p:spPr>
        </p:pic>
      </p:grpSp>
      <p:sp>
        <p:nvSpPr>
          <p:cNvPr id="10" name="矩形 9"/>
          <p:cNvSpPr/>
          <p:nvPr userDrawn="1">
            <p:custDataLst>
              <p:tags r:id="rId2"/>
            </p:custDataLst>
          </p:nvPr>
        </p:nvSpPr>
        <p:spPr>
          <a:xfrm>
            <a:off x="0" y="0"/>
            <a:ext cx="12192000" cy="9144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sym typeface="+mn-ea"/>
            </a:endParaRPr>
          </a:p>
        </p:txBody>
      </p:sp>
      <p:sp>
        <p:nvSpPr>
          <p:cNvPr id="2" name="标题 1"/>
          <p:cNvSpPr>
            <a:spLocks noGrp="1"/>
          </p:cNvSpPr>
          <p:nvPr>
            <p:ph type="title"/>
            <p:custDataLst>
              <p:tags r:id="rId3"/>
            </p:custDataLst>
          </p:nvPr>
        </p:nvSpPr>
        <p:spPr>
          <a:xfrm>
            <a:off x="579600" y="237600"/>
            <a:ext cx="11037600" cy="441964"/>
          </a:xfrm>
        </p:spPr>
        <p:txBody>
          <a:bodyPr>
            <a:normAutofit/>
          </a:bodyPr>
          <a:lstStyle>
            <a:lvl1pPr>
              <a:defRPr u="none" strike="noStrike" kern="1200" cap="none" spc="200" normalizeH="0" baseline="0">
                <a:solidFill>
                  <a:schemeClr val="accent1"/>
                </a:solidFill>
                <a:uFillTx/>
                <a:latin typeface="Arial" panose="020B0604020202020204" pitchFamily="34" charset="0"/>
                <a:ea typeface="隶书" panose="02010509060101010101" charset="-122"/>
              </a:defRPr>
            </a:lvl1pPr>
          </a:lstStyle>
          <a:p>
            <a:r>
              <a:rPr lang="zh-CN" altLang="en-US" dirty="0"/>
              <a:t>单击此处编辑母版标题样式</a:t>
            </a:r>
          </a:p>
        </p:txBody>
      </p:sp>
      <p:sp>
        <p:nvSpPr>
          <p:cNvPr id="3" name="日期占位符 2"/>
          <p:cNvSpPr>
            <a:spLocks noGrp="1"/>
          </p:cNvSpPr>
          <p:nvPr>
            <p:ph type="dt" sz="half" idx="10"/>
            <p:custDataLst>
              <p:tags r:id="rId4"/>
            </p:custDataLst>
          </p:nvPr>
        </p:nvSpPr>
        <p:spPr/>
        <p:txBody>
          <a:bodyPr/>
          <a:lstStyle/>
          <a:p>
            <a:fld id="{760FBDFE-C587-4B4C-A407-44438C67B59E}" type="datetimeFigureOut">
              <a:rPr lang="zh-CN" altLang="en-US" smtClean="0"/>
              <a:t>2022/11/5</a:t>
            </a:fld>
            <a:endParaRPr lang="zh-CN" altLang="en-US"/>
          </a:p>
        </p:txBody>
      </p:sp>
      <p:sp>
        <p:nvSpPr>
          <p:cNvPr id="4" name="页脚占位符 3"/>
          <p:cNvSpPr>
            <a:spLocks noGrp="1"/>
          </p:cNvSpPr>
          <p:nvPr>
            <p:ph type="ftr" sz="quarter" idx="11"/>
            <p:custDataLst>
              <p:tags r:id="rId5"/>
            </p:custDataLst>
          </p:nvPr>
        </p:nvSpPr>
        <p:spPr/>
        <p:txBody>
          <a:bodyPr/>
          <a:lstStyle/>
          <a:p>
            <a:endParaRPr lang="zh-CN" altLang="en-US" dirty="0"/>
          </a:p>
        </p:txBody>
      </p:sp>
      <p:sp>
        <p:nvSpPr>
          <p:cNvPr id="5" name="灯片编号占位符 4"/>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dirty="0"/>
          </a:p>
        </p:txBody>
      </p:sp>
      <p:sp>
        <p:nvSpPr>
          <p:cNvPr id="7" name="内容占位符 6"/>
          <p:cNvSpPr>
            <a:spLocks noGrp="1"/>
          </p:cNvSpPr>
          <p:nvPr>
            <p:ph sz="quarter" idx="13"/>
            <p:custDataLst>
              <p:tags r:id="rId7"/>
            </p:custDataLst>
          </p:nvPr>
        </p:nvSpPr>
        <p:spPr>
          <a:xfrm>
            <a:off x="579600" y="1663200"/>
            <a:ext cx="5342400" cy="2894400"/>
          </a:xfrm>
        </p:spPr>
        <p:txBody>
          <a:bodyPr/>
          <a:lstStyle>
            <a:lvl1pPr>
              <a:defRPr u="none" strike="noStrike" kern="1200" cap="none" spc="150" normalizeH="0" baseline="0">
                <a:solidFill>
                  <a:schemeClr val="tx1">
                    <a:lumMod val="85000"/>
                    <a:lumOff val="15000"/>
                  </a:schemeClr>
                </a:solidFill>
                <a:uFillTx/>
                <a:latin typeface="Arial" panose="020B0604020202020204" pitchFamily="34" charset="0"/>
                <a:ea typeface="隶书" panose="02010509060101010101" charset="-122"/>
              </a:defRPr>
            </a:lvl1pPr>
            <a:lvl2pPr>
              <a:defRPr u="none" strike="noStrike" kern="1200" cap="none" spc="150" normalizeH="0" baseline="0">
                <a:solidFill>
                  <a:schemeClr val="tx1">
                    <a:lumMod val="85000"/>
                    <a:lumOff val="15000"/>
                  </a:schemeClr>
                </a:solidFill>
                <a:uFillTx/>
                <a:latin typeface="Arial" panose="020B0604020202020204" pitchFamily="34" charset="0"/>
                <a:ea typeface="隶书" panose="02010509060101010101" charset="-122"/>
              </a:defRPr>
            </a:lvl2pPr>
            <a:lvl3pPr>
              <a:defRPr u="none" strike="noStrike" kern="1200" cap="none" spc="150" normalizeH="0" baseline="0">
                <a:solidFill>
                  <a:schemeClr val="tx1">
                    <a:lumMod val="85000"/>
                    <a:lumOff val="15000"/>
                  </a:schemeClr>
                </a:solidFill>
                <a:uFillTx/>
                <a:latin typeface="Arial" panose="020B0604020202020204" pitchFamily="34" charset="0"/>
                <a:ea typeface="隶书" panose="02010509060101010101" charset="-122"/>
              </a:defRPr>
            </a:lvl3pPr>
            <a:lvl4pPr>
              <a:defRPr u="none" strike="noStrike" kern="1200" cap="none" spc="150" normalizeH="0" baseline="0">
                <a:solidFill>
                  <a:schemeClr val="tx1">
                    <a:lumMod val="85000"/>
                    <a:lumOff val="15000"/>
                  </a:schemeClr>
                </a:solidFill>
                <a:uFillTx/>
                <a:latin typeface="Arial" panose="020B0604020202020204" pitchFamily="34" charset="0"/>
                <a:ea typeface="隶书" panose="02010509060101010101" charset="-122"/>
              </a:defRPr>
            </a:lvl4pPr>
            <a:lvl5pPr>
              <a:defRPr u="none" strike="noStrike" kern="1200" cap="none" spc="150" normalizeH="0" baseline="0">
                <a:solidFill>
                  <a:schemeClr val="tx1">
                    <a:lumMod val="85000"/>
                    <a:lumOff val="15000"/>
                  </a:schemeClr>
                </a:solidFill>
                <a:uFillTx/>
                <a:latin typeface="Arial" panose="020B0604020202020204" pitchFamily="34" charset="0"/>
                <a:ea typeface="隶书" panose="02010509060101010101"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内容占位符 8"/>
          <p:cNvSpPr>
            <a:spLocks noGrp="1"/>
          </p:cNvSpPr>
          <p:nvPr>
            <p:ph sz="quarter" idx="14"/>
            <p:custDataLst>
              <p:tags r:id="rId8"/>
            </p:custDataLst>
          </p:nvPr>
        </p:nvSpPr>
        <p:spPr>
          <a:xfrm>
            <a:off x="6242400" y="1663200"/>
            <a:ext cx="5367600" cy="2894400"/>
          </a:xfrm>
        </p:spPr>
        <p:txBody>
          <a:bodyPr/>
          <a:lstStyle>
            <a:lvl1pPr>
              <a:defRPr u="none" strike="noStrike" kern="1200" cap="none" spc="150" normalizeH="0" baseline="0">
                <a:solidFill>
                  <a:schemeClr val="tx1">
                    <a:lumMod val="85000"/>
                    <a:lumOff val="15000"/>
                  </a:schemeClr>
                </a:solidFill>
                <a:uFillTx/>
                <a:latin typeface="Arial" panose="020B0604020202020204" pitchFamily="34" charset="0"/>
                <a:ea typeface="隶书" panose="02010509060101010101" charset="-122"/>
              </a:defRPr>
            </a:lvl1pPr>
            <a:lvl2pPr>
              <a:defRPr u="none" strike="noStrike" kern="1200" cap="none" spc="150" normalizeH="0" baseline="0">
                <a:solidFill>
                  <a:schemeClr val="tx1">
                    <a:lumMod val="85000"/>
                    <a:lumOff val="15000"/>
                  </a:schemeClr>
                </a:solidFill>
                <a:uFillTx/>
                <a:latin typeface="Arial" panose="020B0604020202020204" pitchFamily="34" charset="0"/>
                <a:ea typeface="隶书" panose="02010509060101010101" charset="-122"/>
              </a:defRPr>
            </a:lvl2pPr>
            <a:lvl3pPr>
              <a:defRPr u="none" strike="noStrike" kern="1200" cap="none" spc="150" normalizeH="0" baseline="0">
                <a:solidFill>
                  <a:schemeClr val="tx1">
                    <a:lumMod val="85000"/>
                    <a:lumOff val="15000"/>
                  </a:schemeClr>
                </a:solidFill>
                <a:uFillTx/>
                <a:latin typeface="Arial" panose="020B0604020202020204" pitchFamily="34" charset="0"/>
                <a:ea typeface="隶书" panose="02010509060101010101" charset="-122"/>
              </a:defRPr>
            </a:lvl3pPr>
            <a:lvl4pPr>
              <a:defRPr u="none" strike="noStrike" kern="1200" cap="none" spc="150" normalizeH="0" baseline="0">
                <a:solidFill>
                  <a:schemeClr val="tx1">
                    <a:lumMod val="85000"/>
                    <a:lumOff val="15000"/>
                  </a:schemeClr>
                </a:solidFill>
                <a:uFillTx/>
                <a:latin typeface="Arial" panose="020B0604020202020204" pitchFamily="34" charset="0"/>
                <a:ea typeface="隶书" panose="02010509060101010101" charset="-122"/>
              </a:defRPr>
            </a:lvl4pPr>
            <a:lvl5pPr>
              <a:defRPr u="none" strike="noStrike" kern="1200" cap="none" spc="150" normalizeH="0" baseline="0">
                <a:solidFill>
                  <a:schemeClr val="tx1">
                    <a:lumMod val="85000"/>
                    <a:lumOff val="15000"/>
                  </a:schemeClr>
                </a:solidFill>
                <a:uFillTx/>
                <a:latin typeface="Arial" panose="020B0604020202020204" pitchFamily="34" charset="0"/>
                <a:ea typeface="隶书" panose="02010509060101010101"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1" name="文本占位符 10"/>
          <p:cNvSpPr>
            <a:spLocks noGrp="1"/>
          </p:cNvSpPr>
          <p:nvPr>
            <p:ph type="body" sz="quarter" idx="15"/>
            <p:custDataLst>
              <p:tags r:id="rId9"/>
            </p:custDataLst>
          </p:nvPr>
        </p:nvSpPr>
        <p:spPr>
          <a:xfrm>
            <a:off x="572400" y="4816800"/>
            <a:ext cx="5342400" cy="781200"/>
          </a:xfrm>
        </p:spPr>
        <p:txBody>
          <a:bodyPr/>
          <a:lstStyle>
            <a:lvl1pPr>
              <a:defRPr u="none" strike="noStrike" kern="1200" cap="none" spc="150" normalizeH="0" baseline="0">
                <a:solidFill>
                  <a:schemeClr val="tx1">
                    <a:lumMod val="85000"/>
                    <a:lumOff val="15000"/>
                  </a:schemeClr>
                </a:solidFill>
                <a:uFillTx/>
                <a:latin typeface="Arial" panose="020B0604020202020204" pitchFamily="34" charset="0"/>
                <a:ea typeface="隶书" panose="02010509060101010101" charset="-122"/>
              </a:defRPr>
            </a:lvl1pPr>
          </a:lstStyle>
          <a:p>
            <a:pPr lvl="0"/>
            <a:r>
              <a:rPr lang="zh-CN" altLang="en-US" dirty="0"/>
              <a:t>单击此处编辑母版文本样式</a:t>
            </a:r>
          </a:p>
        </p:txBody>
      </p:sp>
      <p:sp>
        <p:nvSpPr>
          <p:cNvPr id="13" name="文本占位符 12"/>
          <p:cNvSpPr>
            <a:spLocks noGrp="1"/>
          </p:cNvSpPr>
          <p:nvPr>
            <p:ph type="body" sz="quarter" idx="16"/>
            <p:custDataLst>
              <p:tags r:id="rId10"/>
            </p:custDataLst>
          </p:nvPr>
        </p:nvSpPr>
        <p:spPr>
          <a:xfrm>
            <a:off x="6253200" y="4813200"/>
            <a:ext cx="5367600" cy="781200"/>
          </a:xfrm>
        </p:spPr>
        <p:txBody>
          <a:bodyPr/>
          <a:lstStyle>
            <a:lvl1pPr>
              <a:defRPr u="none" strike="noStrike" kern="1200" cap="none" spc="150" normalizeH="0" baseline="0">
                <a:solidFill>
                  <a:schemeClr val="tx1">
                    <a:lumMod val="85000"/>
                    <a:lumOff val="15000"/>
                  </a:schemeClr>
                </a:solidFill>
                <a:uFillTx/>
                <a:latin typeface="Arial" panose="020B0604020202020204" pitchFamily="34" charset="0"/>
                <a:ea typeface="隶书" panose="02010509060101010101" charset="-122"/>
              </a:defRPr>
            </a:lvl1pPr>
          </a:lstStyle>
          <a:p>
            <a:pPr lvl="0"/>
            <a:r>
              <a:rPr lang="zh-CN" altLang="en-US" dirty="0"/>
              <a:t>单击此处编辑母版文本样式</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腰带">
    <p:bg>
      <p:bgPr>
        <a:blipFill rotWithShape="1">
          <a:blip r:embed="rId15"/>
          <a:stretch>
            <a:fillRect l="-3000" r="-3000"/>
          </a:stretch>
        </a:blipFill>
        <a:effectLst/>
      </p:bgPr>
    </p:bg>
    <p:spTree>
      <p:nvGrpSpPr>
        <p:cNvPr id="1" name=""/>
        <p:cNvGrpSpPr/>
        <p:nvPr/>
      </p:nvGrpSpPr>
      <p:grpSpPr>
        <a:xfrm>
          <a:off x="0" y="0"/>
          <a:ext cx="0" cy="0"/>
          <a:chOff x="0" y="0"/>
          <a:chExt cx="0" cy="0"/>
        </a:xfrm>
      </p:grpSpPr>
      <p:sp>
        <p:nvSpPr>
          <p:cNvPr id="10" name="矩形 9"/>
          <p:cNvSpPr/>
          <p:nvPr userDrawn="1">
            <p:custDataLst>
              <p:tags r:id="rId1"/>
            </p:custDataLst>
          </p:nvPr>
        </p:nvSpPr>
        <p:spPr>
          <a:xfrm>
            <a:off x="0" y="959224"/>
            <a:ext cx="12192000" cy="4939553"/>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dirty="0">
              <a:sym typeface="+mn-ea"/>
            </a:endParaRPr>
          </a:p>
        </p:txBody>
      </p:sp>
      <p:grpSp>
        <p:nvGrpSpPr>
          <p:cNvPr id="6" name="组合 5"/>
          <p:cNvGrpSpPr/>
          <p:nvPr userDrawn="1">
            <p:custDataLst>
              <p:tags r:id="rId2"/>
            </p:custDataLst>
          </p:nvPr>
        </p:nvGrpSpPr>
        <p:grpSpPr>
          <a:xfrm>
            <a:off x="-4927600" y="2703830"/>
            <a:ext cx="21632545" cy="1749425"/>
            <a:chOff x="-7760" y="4258"/>
            <a:chExt cx="34067" cy="2755"/>
          </a:xfrm>
        </p:grpSpPr>
        <p:grpSp>
          <p:nvGrpSpPr>
            <p:cNvPr id="8" name="组合 7"/>
            <p:cNvGrpSpPr/>
            <p:nvPr userDrawn="1">
              <p:custDataLst>
                <p:tags r:id="rId8"/>
              </p:custDataLst>
            </p:nvPr>
          </p:nvGrpSpPr>
          <p:grpSpPr>
            <a:xfrm flipH="1">
              <a:off x="-7760" y="4258"/>
              <a:ext cx="11271" cy="2707"/>
              <a:chOff x="2633450" y="46191"/>
              <a:chExt cx="7157324" cy="1719221"/>
            </a:xfrm>
          </p:grpSpPr>
          <p:pic>
            <p:nvPicPr>
              <p:cNvPr id="9" name="图片 8"/>
              <p:cNvPicPr>
                <a:picLocks noChangeAspect="1"/>
              </p:cNvPicPr>
              <p:nvPr>
                <p:custDataLst>
                  <p:tags r:id="rId12"/>
                </p:custDataLst>
              </p:nvPr>
            </p:nvPicPr>
            <p:blipFill>
              <a:blip r:embed="rId16" cstate="email"/>
              <a:stretch>
                <a:fillRect/>
              </a:stretch>
            </p:blipFill>
            <p:spPr>
              <a:xfrm>
                <a:off x="2633450" y="314438"/>
                <a:ext cx="7157324" cy="1450974"/>
              </a:xfrm>
              <a:prstGeom prst="rect">
                <a:avLst/>
              </a:prstGeom>
            </p:spPr>
          </p:pic>
          <p:pic>
            <p:nvPicPr>
              <p:cNvPr id="11" name="图片 10"/>
              <p:cNvPicPr>
                <a:picLocks noChangeAspect="1"/>
              </p:cNvPicPr>
              <p:nvPr>
                <p:custDataLst>
                  <p:tags r:id="rId13"/>
                </p:custDataLst>
              </p:nvPr>
            </p:nvPicPr>
            <p:blipFill>
              <a:blip r:embed="rId17" cstate="email"/>
              <a:stretch>
                <a:fillRect/>
              </a:stretch>
            </p:blipFill>
            <p:spPr>
              <a:xfrm>
                <a:off x="3099835" y="46191"/>
                <a:ext cx="6224555" cy="1499746"/>
              </a:xfrm>
              <a:prstGeom prst="rect">
                <a:avLst/>
              </a:prstGeom>
            </p:spPr>
          </p:pic>
        </p:grpSp>
        <p:grpSp>
          <p:nvGrpSpPr>
            <p:cNvPr id="12" name="组合 11"/>
            <p:cNvGrpSpPr/>
            <p:nvPr userDrawn="1">
              <p:custDataLst>
                <p:tags r:id="rId9"/>
              </p:custDataLst>
            </p:nvPr>
          </p:nvGrpSpPr>
          <p:grpSpPr>
            <a:xfrm flipH="1">
              <a:off x="15037" y="4307"/>
              <a:ext cx="11271" cy="2707"/>
              <a:chOff x="2633450" y="46191"/>
              <a:chExt cx="7157324" cy="1719221"/>
            </a:xfrm>
          </p:grpSpPr>
          <p:pic>
            <p:nvPicPr>
              <p:cNvPr id="13" name="图片 12"/>
              <p:cNvPicPr>
                <a:picLocks noChangeAspect="1"/>
              </p:cNvPicPr>
              <p:nvPr>
                <p:custDataLst>
                  <p:tags r:id="rId10"/>
                </p:custDataLst>
              </p:nvPr>
            </p:nvPicPr>
            <p:blipFill>
              <a:blip r:embed="rId16" cstate="email"/>
              <a:stretch>
                <a:fillRect/>
              </a:stretch>
            </p:blipFill>
            <p:spPr>
              <a:xfrm>
                <a:off x="2633450" y="314438"/>
                <a:ext cx="7157324" cy="1450974"/>
              </a:xfrm>
              <a:prstGeom prst="rect">
                <a:avLst/>
              </a:prstGeom>
            </p:spPr>
          </p:pic>
          <p:pic>
            <p:nvPicPr>
              <p:cNvPr id="14" name="图片 13"/>
              <p:cNvPicPr>
                <a:picLocks noChangeAspect="1"/>
              </p:cNvPicPr>
              <p:nvPr>
                <p:custDataLst>
                  <p:tags r:id="rId11"/>
                </p:custDataLst>
              </p:nvPr>
            </p:nvPicPr>
            <p:blipFill>
              <a:blip r:embed="rId17" cstate="email"/>
              <a:stretch>
                <a:fillRect/>
              </a:stretch>
            </p:blipFill>
            <p:spPr>
              <a:xfrm>
                <a:off x="3099835" y="46191"/>
                <a:ext cx="6224555" cy="1499746"/>
              </a:xfrm>
              <a:prstGeom prst="rect">
                <a:avLst/>
              </a:prstGeom>
            </p:spPr>
          </p:pic>
        </p:grpSp>
      </p:grpSp>
      <p:sp>
        <p:nvSpPr>
          <p:cNvPr id="2" name="标题 1"/>
          <p:cNvSpPr>
            <a:spLocks noGrp="1"/>
          </p:cNvSpPr>
          <p:nvPr>
            <p:ph type="title" hasCustomPrompt="1"/>
            <p:custDataLst>
              <p:tags r:id="rId3"/>
            </p:custDataLst>
          </p:nvPr>
        </p:nvSpPr>
        <p:spPr>
          <a:xfrm>
            <a:off x="1522800" y="1339200"/>
            <a:ext cx="9144000" cy="2386800"/>
          </a:xfrm>
        </p:spPr>
        <p:txBody>
          <a:bodyPr anchor="b">
            <a:normAutofit/>
          </a:bodyPr>
          <a:lstStyle>
            <a:lvl1pPr algn="ctr">
              <a:defRPr sz="6000" u="none" strike="noStrike" kern="1200" cap="none" spc="200" normalizeH="0" baseline="0">
                <a:solidFill>
                  <a:schemeClr val="accent1"/>
                </a:solidFill>
                <a:uFillTx/>
                <a:latin typeface="Arial" panose="020B0604020202020204" pitchFamily="34" charset="0"/>
                <a:ea typeface="隶书" panose="02010509060101010101" charset="-122"/>
              </a:defRPr>
            </a:lvl1pPr>
          </a:lstStyle>
          <a:p>
            <a:r>
              <a:rPr lang="zh-CN" altLang="en-US" dirty="0"/>
              <a:t>单击此处编辑标题</a:t>
            </a:r>
          </a:p>
        </p:txBody>
      </p:sp>
      <p:sp>
        <p:nvSpPr>
          <p:cNvPr id="3" name="日期占位符 2"/>
          <p:cNvSpPr>
            <a:spLocks noGrp="1"/>
          </p:cNvSpPr>
          <p:nvPr>
            <p:ph type="dt" sz="half" idx="10"/>
            <p:custDataLst>
              <p:tags r:id="rId4"/>
            </p:custDataLst>
          </p:nvPr>
        </p:nvSpPr>
        <p:spPr/>
        <p:txBody>
          <a:bodyPr/>
          <a:lstStyle/>
          <a:p>
            <a:fld id="{760FBDFE-C587-4B4C-A407-44438C67B59E}" type="datetimeFigureOut">
              <a:rPr lang="zh-CN" altLang="en-US" smtClean="0"/>
              <a:t>2022/11/5</a:t>
            </a:fld>
            <a:endParaRPr lang="zh-CN" altLang="en-US"/>
          </a:p>
        </p:txBody>
      </p:sp>
      <p:sp>
        <p:nvSpPr>
          <p:cNvPr id="4" name="页脚占位符 3"/>
          <p:cNvSpPr>
            <a:spLocks noGrp="1"/>
          </p:cNvSpPr>
          <p:nvPr>
            <p:ph type="ftr" sz="quarter" idx="11"/>
            <p:custDataLst>
              <p:tags r:id="rId5"/>
            </p:custDataLst>
          </p:nvPr>
        </p:nvSpPr>
        <p:spPr/>
        <p:txBody>
          <a:bodyPr/>
          <a:lstStyle/>
          <a:p>
            <a:endParaRPr lang="zh-CN" altLang="en-US" dirty="0"/>
          </a:p>
        </p:txBody>
      </p:sp>
      <p:sp>
        <p:nvSpPr>
          <p:cNvPr id="5" name="灯片编号占位符 4"/>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dirty="0"/>
          </a:p>
        </p:txBody>
      </p:sp>
      <p:sp>
        <p:nvSpPr>
          <p:cNvPr id="7" name="文本占位符 6"/>
          <p:cNvSpPr>
            <a:spLocks noGrp="1"/>
          </p:cNvSpPr>
          <p:nvPr>
            <p:ph type="body" sz="quarter" idx="13"/>
            <p:custDataLst>
              <p:tags r:id="rId7"/>
            </p:custDataLst>
          </p:nvPr>
        </p:nvSpPr>
        <p:spPr>
          <a:xfrm>
            <a:off x="1522413" y="3862800"/>
            <a:ext cx="9144000" cy="1656000"/>
          </a:xfrm>
        </p:spPr>
        <p:txBody>
          <a:bodyPr/>
          <a:lstStyle>
            <a:lvl1pPr algn="ctr">
              <a:defRPr u="none" strike="noStrike" kern="1200" cap="none" spc="150" normalizeH="0" baseline="0">
                <a:solidFill>
                  <a:schemeClr val="tx1">
                    <a:lumMod val="85000"/>
                    <a:lumOff val="15000"/>
                  </a:schemeClr>
                </a:solidFill>
                <a:uFillTx/>
                <a:latin typeface="Arial" panose="020B0604020202020204" pitchFamily="34" charset="0"/>
                <a:ea typeface="隶书" panose="02010509060101010101" charset="-122"/>
              </a:defRPr>
            </a:lvl1pPr>
          </a:lstStyle>
          <a:p>
            <a:pPr lvl="0"/>
            <a:r>
              <a:rPr lang="zh-CN" altLang="en-US" dirty="0"/>
              <a:t>单击此处编辑母版文本样式</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bg>
      <p:bgPr>
        <a:blipFill rotWithShape="1">
          <a:blip r:embed="rId7"/>
          <a:stretch>
            <a:fillRect l="-3000" r="-3000"/>
          </a:stretch>
        </a:blip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69882" y="443234"/>
            <a:ext cx="10852237" cy="441964"/>
          </a:xfrm>
        </p:spPr>
        <p:txBody>
          <a:bodyPr vert="horz" lIns="101600" tIns="38100" rIns="76200" bIns="38100" rtlCol="0" anchor="t" anchorCtr="0">
            <a:noAutofit/>
          </a:bodyPr>
          <a:lstStyle>
            <a:lvl1pPr marL="0" marR="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20204" pitchFamily="34" charset="0"/>
                <a:ea typeface="隶书" panose="02010509060101010101" charset="-122"/>
                <a:cs typeface="+mj-cs"/>
                <a:sym typeface="+mn-ea"/>
              </a:defRPr>
            </a:lvl1pPr>
          </a:lstStyle>
          <a:p>
            <a:pPr lvl="0"/>
            <a:r>
              <a:rPr dirty="0">
                <a:sym typeface="+mn-ea"/>
              </a:rPr>
              <a:t>单击此处编辑母版标题样式</a:t>
            </a:r>
          </a:p>
        </p:txBody>
      </p:sp>
      <p:sp>
        <p:nvSpPr>
          <p:cNvPr id="3" name="内容占位符 2"/>
          <p:cNvSpPr>
            <a:spLocks noGrp="1"/>
          </p:cNvSpPr>
          <p:nvPr>
            <p:ph idx="1"/>
            <p:custDataLst>
              <p:tags r:id="rId2"/>
            </p:custDataLst>
          </p:nvPr>
        </p:nvSpPr>
        <p:spPr>
          <a:xfrm>
            <a:off x="669882" y="952508"/>
            <a:ext cx="10852237" cy="5388907"/>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400" b="0" i="0" u="none" strike="noStrike" kern="1200" cap="none" spc="150" normalizeH="0" baseline="0" noProof="1" dirty="0">
                <a:solidFill>
                  <a:schemeClr val="tx1">
                    <a:lumMod val="85000"/>
                    <a:lumOff val="15000"/>
                  </a:schemeClr>
                </a:solidFill>
                <a:uFillTx/>
                <a:latin typeface="Arial" panose="020B0604020202020204" pitchFamily="34" charset="0"/>
                <a:ea typeface="隶书" panose="02010509060101010101"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400" b="0" i="0" u="none" strike="noStrike" kern="1200" cap="none" spc="150" normalizeH="0" baseline="0" noProof="1" dirty="0">
                <a:solidFill>
                  <a:schemeClr val="tx1">
                    <a:lumMod val="85000"/>
                    <a:lumOff val="15000"/>
                  </a:schemeClr>
                </a:solidFill>
                <a:uFillTx/>
                <a:latin typeface="Arial" panose="020B0604020202020204" pitchFamily="34" charset="0"/>
                <a:ea typeface="隶书" panose="02010509060101010101"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400" b="0" i="0" u="none" strike="noStrike" kern="1200" cap="none" spc="150" normalizeH="0" baseline="0" noProof="1" dirty="0">
                <a:solidFill>
                  <a:schemeClr val="tx1">
                    <a:lumMod val="85000"/>
                    <a:lumOff val="15000"/>
                  </a:schemeClr>
                </a:solidFill>
                <a:uFillTx/>
                <a:latin typeface="Arial" panose="020B0604020202020204" pitchFamily="34" charset="0"/>
                <a:ea typeface="隶书" panose="02010509060101010101"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400" b="0" i="0" u="none" strike="noStrike" kern="1200" cap="none" spc="150" normalizeH="0" baseline="0" noProof="1" dirty="0">
                <a:solidFill>
                  <a:schemeClr val="tx1">
                    <a:lumMod val="85000"/>
                    <a:lumOff val="15000"/>
                  </a:schemeClr>
                </a:solidFill>
                <a:uFillTx/>
                <a:latin typeface="Arial" panose="020B0604020202020204" pitchFamily="34" charset="0"/>
                <a:ea typeface="隶书" panose="02010509060101010101"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400" b="0" i="0" u="none" strike="noStrike" kern="1200" cap="none" spc="150" normalizeH="0" baseline="0" noProof="1" dirty="0">
                <a:solidFill>
                  <a:schemeClr val="tx1">
                    <a:lumMod val="85000"/>
                    <a:lumOff val="15000"/>
                  </a:schemeClr>
                </a:solidFill>
                <a:uFillTx/>
                <a:latin typeface="Arial" panose="020B0604020202020204" pitchFamily="34" charset="0"/>
                <a:ea typeface="隶书" panose="02010509060101010101"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2022/11/5</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bg>
      <p:bgPr>
        <a:blipFill rotWithShape="1">
          <a:blip r:embed="rId32"/>
          <a:stretch>
            <a:fillRect l="-3000" r="-3000"/>
          </a:stretch>
        </a:blipFill>
        <a:effectLst/>
      </p:bgPr>
    </p:bg>
    <p:spTree>
      <p:nvGrpSpPr>
        <p:cNvPr id="1" name=""/>
        <p:cNvGrpSpPr/>
        <p:nvPr/>
      </p:nvGrpSpPr>
      <p:grpSpPr>
        <a:xfrm>
          <a:off x="0" y="0"/>
          <a:ext cx="0" cy="0"/>
          <a:chOff x="0" y="0"/>
          <a:chExt cx="0" cy="0"/>
        </a:xfrm>
      </p:grpSpPr>
      <p:pic>
        <p:nvPicPr>
          <p:cNvPr id="23" name="图片 22"/>
          <p:cNvPicPr>
            <a:picLocks noChangeAspect="1"/>
          </p:cNvPicPr>
          <p:nvPr userDrawn="1">
            <p:custDataLst>
              <p:tags r:id="rId1"/>
            </p:custDataLst>
          </p:nvPr>
        </p:nvPicPr>
        <p:blipFill>
          <a:blip r:embed="rId33" cstate="email"/>
          <a:stretch>
            <a:fillRect/>
          </a:stretch>
        </p:blipFill>
        <p:spPr>
          <a:xfrm>
            <a:off x="0" y="1"/>
            <a:ext cx="12192000" cy="6858000"/>
          </a:xfrm>
          <a:prstGeom prst="rect">
            <a:avLst/>
          </a:prstGeom>
        </p:spPr>
      </p:pic>
      <p:pic>
        <p:nvPicPr>
          <p:cNvPr id="24" name="图片 23"/>
          <p:cNvPicPr>
            <a:picLocks noChangeAspect="1"/>
          </p:cNvPicPr>
          <p:nvPr userDrawn="1">
            <p:custDataLst>
              <p:tags r:id="rId2"/>
            </p:custDataLst>
          </p:nvPr>
        </p:nvPicPr>
        <p:blipFill>
          <a:blip r:embed="rId34" cstate="email"/>
          <a:stretch>
            <a:fillRect/>
          </a:stretch>
        </p:blipFill>
        <p:spPr>
          <a:xfrm>
            <a:off x="3601278" y="2557745"/>
            <a:ext cx="1315368" cy="1264214"/>
          </a:xfrm>
          <a:prstGeom prst="rect">
            <a:avLst/>
          </a:prstGeom>
        </p:spPr>
      </p:pic>
      <p:pic>
        <p:nvPicPr>
          <p:cNvPr id="25" name="图片 24"/>
          <p:cNvPicPr>
            <a:picLocks noChangeAspect="1"/>
          </p:cNvPicPr>
          <p:nvPr userDrawn="1">
            <p:custDataLst>
              <p:tags r:id="rId3"/>
            </p:custDataLst>
          </p:nvPr>
        </p:nvPicPr>
        <p:blipFill>
          <a:blip r:embed="rId35" cstate="email"/>
          <a:stretch>
            <a:fillRect/>
          </a:stretch>
        </p:blipFill>
        <p:spPr>
          <a:xfrm>
            <a:off x="2344696" y="2467182"/>
            <a:ext cx="6956834" cy="2075358"/>
          </a:xfrm>
          <a:prstGeom prst="rect">
            <a:avLst/>
          </a:prstGeom>
        </p:spPr>
      </p:pic>
      <p:pic>
        <p:nvPicPr>
          <p:cNvPr id="26" name="图片 25"/>
          <p:cNvPicPr>
            <a:picLocks noChangeAspect="1"/>
          </p:cNvPicPr>
          <p:nvPr userDrawn="1">
            <p:custDataLst>
              <p:tags r:id="rId4"/>
            </p:custDataLst>
          </p:nvPr>
        </p:nvPicPr>
        <p:blipFill>
          <a:blip r:embed="rId36" cstate="email"/>
          <a:stretch>
            <a:fillRect/>
          </a:stretch>
        </p:blipFill>
        <p:spPr>
          <a:xfrm>
            <a:off x="2370945" y="3736870"/>
            <a:ext cx="7461058" cy="1797669"/>
          </a:xfrm>
          <a:prstGeom prst="rect">
            <a:avLst/>
          </a:prstGeom>
        </p:spPr>
      </p:pic>
      <p:pic>
        <p:nvPicPr>
          <p:cNvPr id="27" name="图片 26"/>
          <p:cNvPicPr>
            <a:picLocks noChangeAspect="1"/>
          </p:cNvPicPr>
          <p:nvPr userDrawn="1">
            <p:custDataLst>
              <p:tags r:id="rId5"/>
            </p:custDataLst>
          </p:nvPr>
        </p:nvPicPr>
        <p:blipFill>
          <a:blip r:embed="rId37" cstate="email"/>
          <a:stretch>
            <a:fillRect/>
          </a:stretch>
        </p:blipFill>
        <p:spPr>
          <a:xfrm>
            <a:off x="726397" y="2145647"/>
            <a:ext cx="10471789" cy="2718427"/>
          </a:xfrm>
          <a:prstGeom prst="rect">
            <a:avLst/>
          </a:prstGeom>
        </p:spPr>
      </p:pic>
      <p:pic>
        <p:nvPicPr>
          <p:cNvPr id="28" name="图片 27"/>
          <p:cNvPicPr>
            <a:picLocks noChangeAspect="1"/>
          </p:cNvPicPr>
          <p:nvPr userDrawn="1">
            <p:custDataLst>
              <p:tags r:id="rId6"/>
            </p:custDataLst>
          </p:nvPr>
        </p:nvPicPr>
        <p:blipFill>
          <a:blip r:embed="rId38" cstate="email"/>
          <a:stretch>
            <a:fillRect/>
          </a:stretch>
        </p:blipFill>
        <p:spPr>
          <a:xfrm>
            <a:off x="2370945" y="4162819"/>
            <a:ext cx="8579120" cy="1739209"/>
          </a:xfrm>
          <a:prstGeom prst="rect">
            <a:avLst/>
          </a:prstGeom>
        </p:spPr>
      </p:pic>
      <p:pic>
        <p:nvPicPr>
          <p:cNvPr id="29" name="图片 28"/>
          <p:cNvPicPr>
            <a:picLocks noChangeAspect="1"/>
          </p:cNvPicPr>
          <p:nvPr userDrawn="1">
            <p:custDataLst>
              <p:tags r:id="rId7"/>
            </p:custDataLst>
          </p:nvPr>
        </p:nvPicPr>
        <p:blipFill>
          <a:blip r:embed="rId39" cstate="email"/>
          <a:stretch>
            <a:fillRect/>
          </a:stretch>
        </p:blipFill>
        <p:spPr>
          <a:xfrm>
            <a:off x="1628351" y="4474154"/>
            <a:ext cx="9726413" cy="1234984"/>
          </a:xfrm>
          <a:prstGeom prst="rect">
            <a:avLst/>
          </a:prstGeom>
        </p:spPr>
      </p:pic>
      <p:pic>
        <p:nvPicPr>
          <p:cNvPr id="30" name="图片 29"/>
          <p:cNvPicPr>
            <a:picLocks noChangeAspect="1"/>
          </p:cNvPicPr>
          <p:nvPr userDrawn="1">
            <p:custDataLst>
              <p:tags r:id="rId8"/>
            </p:custDataLst>
          </p:nvPr>
        </p:nvPicPr>
        <p:blipFill>
          <a:blip r:embed="rId40" cstate="email"/>
          <a:stretch>
            <a:fillRect/>
          </a:stretch>
        </p:blipFill>
        <p:spPr>
          <a:xfrm>
            <a:off x="4530270" y="1497030"/>
            <a:ext cx="3962743" cy="981541"/>
          </a:xfrm>
          <a:prstGeom prst="rect">
            <a:avLst/>
          </a:prstGeom>
        </p:spPr>
      </p:pic>
      <p:pic>
        <p:nvPicPr>
          <p:cNvPr id="31" name="图片 30"/>
          <p:cNvPicPr>
            <a:picLocks noChangeAspect="1"/>
          </p:cNvPicPr>
          <p:nvPr userDrawn="1">
            <p:custDataLst>
              <p:tags r:id="rId9"/>
            </p:custDataLst>
          </p:nvPr>
        </p:nvPicPr>
        <p:blipFill rotWithShape="1">
          <a:blip r:embed="rId41" cstate="email"/>
          <a:srcRect/>
          <a:stretch>
            <a:fillRect/>
          </a:stretch>
        </p:blipFill>
        <p:spPr>
          <a:xfrm>
            <a:off x="4570817" y="1180982"/>
            <a:ext cx="1177636" cy="471055"/>
          </a:xfrm>
          <a:prstGeom prst="rect">
            <a:avLst/>
          </a:prstGeom>
        </p:spPr>
      </p:pic>
      <p:pic>
        <p:nvPicPr>
          <p:cNvPr id="32" name="图片 31"/>
          <p:cNvPicPr>
            <a:picLocks noChangeAspect="1"/>
          </p:cNvPicPr>
          <p:nvPr userDrawn="1">
            <p:custDataLst>
              <p:tags r:id="rId10"/>
            </p:custDataLst>
          </p:nvPr>
        </p:nvPicPr>
        <p:blipFill rotWithShape="1">
          <a:blip r:embed="rId42" cstate="email"/>
          <a:srcRect/>
          <a:stretch>
            <a:fillRect/>
          </a:stretch>
        </p:blipFill>
        <p:spPr>
          <a:xfrm>
            <a:off x="10811727" y="5549063"/>
            <a:ext cx="817419" cy="1138764"/>
          </a:xfrm>
          <a:prstGeom prst="rect">
            <a:avLst/>
          </a:prstGeom>
        </p:spPr>
      </p:pic>
      <p:pic>
        <p:nvPicPr>
          <p:cNvPr id="33" name="图片 32"/>
          <p:cNvPicPr>
            <a:picLocks noChangeAspect="1"/>
          </p:cNvPicPr>
          <p:nvPr userDrawn="1">
            <p:custDataLst>
              <p:tags r:id="rId11"/>
            </p:custDataLst>
          </p:nvPr>
        </p:nvPicPr>
        <p:blipFill rotWithShape="1">
          <a:blip r:embed="rId43" cstate="email"/>
          <a:srcRect/>
          <a:stretch>
            <a:fillRect/>
          </a:stretch>
        </p:blipFill>
        <p:spPr>
          <a:xfrm>
            <a:off x="765101" y="198950"/>
            <a:ext cx="1316182" cy="1399310"/>
          </a:xfrm>
          <a:prstGeom prst="rect">
            <a:avLst/>
          </a:prstGeom>
        </p:spPr>
      </p:pic>
      <p:pic>
        <p:nvPicPr>
          <p:cNvPr id="34" name="图片 33"/>
          <p:cNvPicPr>
            <a:picLocks noChangeAspect="1"/>
          </p:cNvPicPr>
          <p:nvPr userDrawn="1">
            <p:custDataLst>
              <p:tags r:id="rId12"/>
            </p:custDataLst>
          </p:nvPr>
        </p:nvPicPr>
        <p:blipFill>
          <a:blip r:embed="rId44" cstate="email"/>
          <a:stretch>
            <a:fillRect/>
          </a:stretch>
        </p:blipFill>
        <p:spPr>
          <a:xfrm>
            <a:off x="7691930" y="2607124"/>
            <a:ext cx="560881" cy="1377815"/>
          </a:xfrm>
          <a:prstGeom prst="rect">
            <a:avLst/>
          </a:prstGeom>
        </p:spPr>
      </p:pic>
      <p:grpSp>
        <p:nvGrpSpPr>
          <p:cNvPr id="8" name="组合 7"/>
          <p:cNvGrpSpPr/>
          <p:nvPr userDrawn="1">
            <p:custDataLst>
              <p:tags r:id="rId13"/>
            </p:custDataLst>
          </p:nvPr>
        </p:nvGrpSpPr>
        <p:grpSpPr>
          <a:xfrm>
            <a:off x="4464686" y="2880447"/>
            <a:ext cx="3262628" cy="1030313"/>
            <a:chOff x="4390075" y="2880447"/>
            <a:chExt cx="3262628" cy="1030313"/>
          </a:xfrm>
        </p:grpSpPr>
        <p:pic>
          <p:nvPicPr>
            <p:cNvPr id="9" name="图片 8"/>
            <p:cNvPicPr>
              <a:picLocks noChangeAspect="1"/>
            </p:cNvPicPr>
            <p:nvPr>
              <p:custDataLst>
                <p:tags r:id="rId29"/>
              </p:custDataLst>
            </p:nvPr>
          </p:nvPicPr>
          <p:blipFill rotWithShape="1">
            <a:blip r:embed="rId45" cstate="email"/>
            <a:srcRect/>
            <a:stretch>
              <a:fillRect/>
            </a:stretch>
          </p:blipFill>
          <p:spPr>
            <a:xfrm>
              <a:off x="4390075" y="2880447"/>
              <a:ext cx="1402033" cy="1030313"/>
            </a:xfrm>
            <a:prstGeom prst="rect">
              <a:avLst/>
            </a:prstGeom>
          </p:spPr>
        </p:pic>
        <p:pic>
          <p:nvPicPr>
            <p:cNvPr id="10" name="图片 9"/>
            <p:cNvPicPr>
              <a:picLocks noChangeAspect="1"/>
            </p:cNvPicPr>
            <p:nvPr>
              <p:custDataLst>
                <p:tags r:id="rId30"/>
              </p:custDataLst>
            </p:nvPr>
          </p:nvPicPr>
          <p:blipFill rotWithShape="1">
            <a:blip r:embed="rId45" cstate="email"/>
            <a:srcRect/>
            <a:stretch>
              <a:fillRect/>
            </a:stretch>
          </p:blipFill>
          <p:spPr>
            <a:xfrm flipH="1">
              <a:off x="6250670" y="2880447"/>
              <a:ext cx="1402033" cy="1030313"/>
            </a:xfrm>
            <a:prstGeom prst="rect">
              <a:avLst/>
            </a:prstGeom>
          </p:spPr>
        </p:pic>
      </p:grpSp>
      <p:grpSp>
        <p:nvGrpSpPr>
          <p:cNvPr id="12" name="组合 11"/>
          <p:cNvGrpSpPr/>
          <p:nvPr userDrawn="1">
            <p:custDataLst>
              <p:tags r:id="rId14"/>
            </p:custDataLst>
          </p:nvPr>
        </p:nvGrpSpPr>
        <p:grpSpPr>
          <a:xfrm>
            <a:off x="5549174" y="-226843"/>
            <a:ext cx="7157324" cy="1719221"/>
            <a:chOff x="2633450" y="46191"/>
            <a:chExt cx="7157324" cy="1719221"/>
          </a:xfrm>
        </p:grpSpPr>
        <p:pic>
          <p:nvPicPr>
            <p:cNvPr id="13" name="图片 12"/>
            <p:cNvPicPr>
              <a:picLocks noChangeAspect="1"/>
            </p:cNvPicPr>
            <p:nvPr>
              <p:custDataLst>
                <p:tags r:id="rId27"/>
              </p:custDataLst>
            </p:nvPr>
          </p:nvPicPr>
          <p:blipFill>
            <a:blip r:embed="rId46" cstate="email"/>
            <a:stretch>
              <a:fillRect/>
            </a:stretch>
          </p:blipFill>
          <p:spPr>
            <a:xfrm>
              <a:off x="2633450" y="314438"/>
              <a:ext cx="7157324" cy="1450974"/>
            </a:xfrm>
            <a:prstGeom prst="rect">
              <a:avLst/>
            </a:prstGeom>
          </p:spPr>
        </p:pic>
        <p:pic>
          <p:nvPicPr>
            <p:cNvPr id="14" name="图片 13"/>
            <p:cNvPicPr>
              <a:picLocks noChangeAspect="1"/>
            </p:cNvPicPr>
            <p:nvPr>
              <p:custDataLst>
                <p:tags r:id="rId28"/>
              </p:custDataLst>
            </p:nvPr>
          </p:nvPicPr>
          <p:blipFill>
            <a:blip r:embed="rId47" cstate="email"/>
            <a:stretch>
              <a:fillRect/>
            </a:stretch>
          </p:blipFill>
          <p:spPr>
            <a:xfrm>
              <a:off x="3099835" y="46191"/>
              <a:ext cx="6224555" cy="1499746"/>
            </a:xfrm>
            <a:prstGeom prst="rect">
              <a:avLst/>
            </a:prstGeom>
          </p:spPr>
        </p:pic>
      </p:grpSp>
      <p:grpSp>
        <p:nvGrpSpPr>
          <p:cNvPr id="15" name="组合 14"/>
          <p:cNvGrpSpPr/>
          <p:nvPr userDrawn="1">
            <p:custDataLst>
              <p:tags r:id="rId15"/>
            </p:custDataLst>
          </p:nvPr>
        </p:nvGrpSpPr>
        <p:grpSpPr>
          <a:xfrm flipH="1">
            <a:off x="-365273" y="-226843"/>
            <a:ext cx="7157324" cy="1719221"/>
            <a:chOff x="2633450" y="46191"/>
            <a:chExt cx="7157324" cy="1719221"/>
          </a:xfrm>
        </p:grpSpPr>
        <p:pic>
          <p:nvPicPr>
            <p:cNvPr id="16" name="图片 15"/>
            <p:cNvPicPr>
              <a:picLocks noChangeAspect="1"/>
            </p:cNvPicPr>
            <p:nvPr>
              <p:custDataLst>
                <p:tags r:id="rId25"/>
              </p:custDataLst>
            </p:nvPr>
          </p:nvPicPr>
          <p:blipFill>
            <a:blip r:embed="rId46" cstate="email"/>
            <a:stretch>
              <a:fillRect/>
            </a:stretch>
          </p:blipFill>
          <p:spPr>
            <a:xfrm>
              <a:off x="2633450" y="314438"/>
              <a:ext cx="7157324" cy="1450974"/>
            </a:xfrm>
            <a:prstGeom prst="rect">
              <a:avLst/>
            </a:prstGeom>
          </p:spPr>
        </p:pic>
        <p:pic>
          <p:nvPicPr>
            <p:cNvPr id="17" name="图片 16"/>
            <p:cNvPicPr>
              <a:picLocks noChangeAspect="1"/>
            </p:cNvPicPr>
            <p:nvPr>
              <p:custDataLst>
                <p:tags r:id="rId26"/>
              </p:custDataLst>
            </p:nvPr>
          </p:nvPicPr>
          <p:blipFill>
            <a:blip r:embed="rId47" cstate="email"/>
            <a:stretch>
              <a:fillRect/>
            </a:stretch>
          </p:blipFill>
          <p:spPr>
            <a:xfrm>
              <a:off x="3099835" y="46191"/>
              <a:ext cx="6224555" cy="1499746"/>
            </a:xfrm>
            <a:prstGeom prst="rect">
              <a:avLst/>
            </a:prstGeom>
          </p:spPr>
        </p:pic>
      </p:grpSp>
      <p:cxnSp>
        <p:nvCxnSpPr>
          <p:cNvPr id="18" name="直接连接符 17"/>
          <p:cNvCxnSpPr/>
          <p:nvPr userDrawn="1">
            <p:custDataLst>
              <p:tags r:id="rId16"/>
            </p:custDataLst>
          </p:nvPr>
        </p:nvCxnSpPr>
        <p:spPr>
          <a:xfrm>
            <a:off x="4673703" y="4283499"/>
            <a:ext cx="2844594" cy="0"/>
          </a:xfrm>
          <a:prstGeom prst="line">
            <a:avLst/>
          </a:prstGeom>
          <a:ln w="19050" cap="rnd">
            <a:solidFill>
              <a:srgbClr val="37506E"/>
            </a:solidFill>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hasCustomPrompt="1"/>
            <p:custDataLst>
              <p:tags r:id="rId17"/>
            </p:custDataLst>
          </p:nvPr>
        </p:nvSpPr>
        <p:spPr>
          <a:xfrm>
            <a:off x="3803651" y="3669209"/>
            <a:ext cx="4816469" cy="561480"/>
          </a:xfrm>
        </p:spPr>
        <p:txBody>
          <a:bodyPr lIns="90000" tIns="46800" rIns="90000" bIns="0" anchor="b" anchorCtr="0">
            <a:normAutofit/>
          </a:bodyPr>
          <a:lstStyle>
            <a:lvl1pPr algn="ctr">
              <a:defRPr sz="3600" u="none" strike="noStrike" kern="1200" cap="none" spc="300" normalizeH="0">
                <a:solidFill>
                  <a:schemeClr val="bg1"/>
                </a:solidFill>
                <a:uFillTx/>
                <a:latin typeface="Arial" panose="020B0604020202020204" pitchFamily="34" charset="0"/>
                <a:ea typeface="汉仪尚巍手书W" panose="00020600040101010101" pitchFamily="18" charset="-122"/>
              </a:defRPr>
            </a:lvl1pPr>
          </a:lstStyle>
          <a:p>
            <a:r>
              <a:rPr lang="zh-CN" altLang="en-US" dirty="0"/>
              <a:t>单击此处编辑标题</a:t>
            </a:r>
          </a:p>
        </p:txBody>
      </p:sp>
      <p:sp>
        <p:nvSpPr>
          <p:cNvPr id="3" name="文本占位符 2"/>
          <p:cNvSpPr>
            <a:spLocks noGrp="1"/>
          </p:cNvSpPr>
          <p:nvPr>
            <p:ph type="body" idx="1"/>
            <p:custDataLst>
              <p:tags r:id="rId18"/>
            </p:custDataLst>
          </p:nvPr>
        </p:nvSpPr>
        <p:spPr>
          <a:xfrm>
            <a:off x="3803651" y="4295775"/>
            <a:ext cx="4816469" cy="1227991"/>
          </a:xfrm>
        </p:spPr>
        <p:txBody>
          <a:bodyPr lIns="101600" tIns="38100" rIns="76200" bIns="38100">
            <a:normAutofit/>
          </a:bodyPr>
          <a:lstStyle>
            <a:lvl1pPr marL="0" indent="0" algn="ctr" eaLnBrk="1" fontAlgn="auto" latinLnBrk="0" hangingPunct="1">
              <a:buNone/>
              <a:defRPr kumimoji="0" lang="zh-CN" altLang="en-US" sz="1800" b="0" i="0" u="none" strike="noStrike" kern="1200" cap="none" spc="150" normalizeH="0" baseline="0" noProof="1">
                <a:solidFill>
                  <a:schemeClr val="bg1"/>
                </a:solidFill>
                <a:uFillTx/>
                <a:latin typeface="Arial" panose="020B0604020202020204" pitchFamily="34" charset="0"/>
                <a:ea typeface="隶书" panose="02010509060101010101" charset="-122"/>
                <a:cs typeface="+mn-cs"/>
                <a:sym typeface="+mn-ea"/>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p>
        </p:txBody>
      </p:sp>
      <p:sp>
        <p:nvSpPr>
          <p:cNvPr id="4" name="日期占位符 3"/>
          <p:cNvSpPr>
            <a:spLocks noGrp="1"/>
          </p:cNvSpPr>
          <p:nvPr>
            <p:ph type="dt" sz="half" idx="10"/>
            <p:custDataLst>
              <p:tags r:id="rId19"/>
            </p:custDataLst>
          </p:nvPr>
        </p:nvSpPr>
        <p:spPr/>
        <p:txBody>
          <a:bodyPr/>
          <a:lstStyle/>
          <a:p>
            <a:fld id="{760FBDFE-C587-4B4C-A407-44438C67B59E}" type="datetimeFigureOut">
              <a:rPr lang="zh-CN" altLang="en-US" smtClean="0"/>
              <a:t>2022/11/5</a:t>
            </a:fld>
            <a:endParaRPr lang="zh-CN" altLang="en-US"/>
          </a:p>
        </p:txBody>
      </p:sp>
      <p:sp>
        <p:nvSpPr>
          <p:cNvPr id="5" name="页脚占位符 4"/>
          <p:cNvSpPr>
            <a:spLocks noGrp="1"/>
          </p:cNvSpPr>
          <p:nvPr>
            <p:ph type="ftr" sz="quarter" idx="11"/>
            <p:custDataLst>
              <p:tags r:id="rId20"/>
            </p:custDataLst>
          </p:nvPr>
        </p:nvSpPr>
        <p:spPr/>
        <p:txBody>
          <a:bodyPr/>
          <a:lstStyle/>
          <a:p>
            <a:endParaRPr lang="zh-CN" altLang="en-US"/>
          </a:p>
        </p:txBody>
      </p:sp>
      <p:sp>
        <p:nvSpPr>
          <p:cNvPr id="6" name="灯片编号占位符 5"/>
          <p:cNvSpPr>
            <a:spLocks noGrp="1"/>
          </p:cNvSpPr>
          <p:nvPr>
            <p:ph type="sldNum" sz="quarter" idx="12"/>
            <p:custDataLst>
              <p:tags r:id="rId21"/>
            </p:custDataLst>
          </p:nvPr>
        </p:nvSpPr>
        <p:spPr/>
        <p:txBody>
          <a:bodyPr/>
          <a:lstStyle/>
          <a:p>
            <a:fld id="{49AE70B2-8BF9-45C0-BB95-33D1B9D3A854}" type="slidenum">
              <a:rPr lang="zh-CN" altLang="en-US" smtClean="0"/>
              <a:t>‹#›</a:t>
            </a:fld>
            <a:endParaRPr lang="zh-CN" altLang="en-US"/>
          </a:p>
        </p:txBody>
      </p:sp>
      <p:grpSp>
        <p:nvGrpSpPr>
          <p:cNvPr id="35" name="组合 34"/>
          <p:cNvGrpSpPr/>
          <p:nvPr userDrawn="1">
            <p:custDataLst>
              <p:tags r:id="rId22"/>
            </p:custDataLst>
          </p:nvPr>
        </p:nvGrpSpPr>
        <p:grpSpPr>
          <a:xfrm>
            <a:off x="-46990" y="5353685"/>
            <a:ext cx="12286615" cy="1503045"/>
            <a:chOff x="-556956" y="5215098"/>
            <a:chExt cx="13489072" cy="1650144"/>
          </a:xfrm>
        </p:grpSpPr>
        <p:pic>
          <p:nvPicPr>
            <p:cNvPr id="36" name="图片 35"/>
            <p:cNvPicPr>
              <a:picLocks noChangeAspect="1"/>
            </p:cNvPicPr>
            <p:nvPr>
              <p:custDataLst>
                <p:tags r:id="rId23"/>
              </p:custDataLst>
            </p:nvPr>
          </p:nvPicPr>
          <p:blipFill>
            <a:blip r:embed="rId48" cstate="email"/>
            <a:srcRect/>
            <a:stretch>
              <a:fillRect/>
            </a:stretch>
          </p:blipFill>
          <p:spPr>
            <a:xfrm>
              <a:off x="-556956" y="5215098"/>
              <a:ext cx="8736630" cy="1649446"/>
            </a:xfrm>
            <a:prstGeom prst="rect">
              <a:avLst/>
            </a:prstGeom>
          </p:spPr>
        </p:pic>
        <p:pic>
          <p:nvPicPr>
            <p:cNvPr id="37" name="图片 36"/>
            <p:cNvPicPr>
              <a:picLocks noChangeAspect="1"/>
            </p:cNvPicPr>
            <p:nvPr>
              <p:custDataLst>
                <p:tags r:id="rId24"/>
              </p:custDataLst>
            </p:nvPr>
          </p:nvPicPr>
          <p:blipFill>
            <a:blip r:embed="rId48" cstate="email"/>
            <a:srcRect/>
            <a:stretch>
              <a:fillRect/>
            </a:stretch>
          </p:blipFill>
          <p:spPr>
            <a:xfrm flipH="1">
              <a:off x="4195486" y="5215098"/>
              <a:ext cx="8736630" cy="1650144"/>
            </a:xfrm>
            <a:prstGeom prst="rect">
              <a:avLst/>
            </a:prstGeom>
          </p:spPr>
        </p:pic>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bg>
      <p:bgPr>
        <a:blipFill rotWithShape="1">
          <a:blip r:embed="rId11"/>
          <a:stretch>
            <a:fillRect l="-3000" r="-3000"/>
          </a:stretch>
        </a:blipFill>
        <a:effectLst/>
      </p:bgPr>
    </p:bg>
    <p:spTree>
      <p:nvGrpSpPr>
        <p:cNvPr id="1" name=""/>
        <p:cNvGrpSpPr/>
        <p:nvPr/>
      </p:nvGrpSpPr>
      <p:grpSpPr>
        <a:xfrm>
          <a:off x="0" y="0"/>
          <a:ext cx="0" cy="0"/>
          <a:chOff x="0" y="0"/>
          <a:chExt cx="0" cy="0"/>
        </a:xfrm>
      </p:grpSpPr>
      <p:grpSp>
        <p:nvGrpSpPr>
          <p:cNvPr id="8" name="组合 7"/>
          <p:cNvGrpSpPr/>
          <p:nvPr userDrawn="1">
            <p:custDataLst>
              <p:tags r:id="rId1"/>
            </p:custDataLst>
          </p:nvPr>
        </p:nvGrpSpPr>
        <p:grpSpPr>
          <a:xfrm>
            <a:off x="-47017" y="5354062"/>
            <a:ext cx="12286035" cy="2065741"/>
            <a:chOff x="-556986" y="5215512"/>
            <a:chExt cx="13488435" cy="2267909"/>
          </a:xfrm>
        </p:grpSpPr>
        <p:pic>
          <p:nvPicPr>
            <p:cNvPr id="9" name="图片 8"/>
            <p:cNvPicPr>
              <a:picLocks noChangeAspect="1"/>
            </p:cNvPicPr>
            <p:nvPr>
              <p:custDataLst>
                <p:tags r:id="rId8"/>
              </p:custDataLst>
            </p:nvPr>
          </p:nvPicPr>
          <p:blipFill>
            <a:blip r:embed="rId12" cstate="email"/>
            <a:stretch>
              <a:fillRect/>
            </a:stretch>
          </p:blipFill>
          <p:spPr>
            <a:xfrm>
              <a:off x="-556986" y="5215512"/>
              <a:ext cx="8736325" cy="2267909"/>
            </a:xfrm>
            <a:prstGeom prst="rect">
              <a:avLst/>
            </a:prstGeom>
          </p:spPr>
        </p:pic>
        <p:pic>
          <p:nvPicPr>
            <p:cNvPr id="10" name="图片 9"/>
            <p:cNvPicPr>
              <a:picLocks noChangeAspect="1"/>
            </p:cNvPicPr>
            <p:nvPr>
              <p:custDataLst>
                <p:tags r:id="rId9"/>
              </p:custDataLst>
            </p:nvPr>
          </p:nvPicPr>
          <p:blipFill>
            <a:blip r:embed="rId12" cstate="email"/>
            <a:stretch>
              <a:fillRect/>
            </a:stretch>
          </p:blipFill>
          <p:spPr>
            <a:xfrm flipH="1">
              <a:off x="4195124" y="5215512"/>
              <a:ext cx="8736325" cy="2267909"/>
            </a:xfrm>
            <a:prstGeom prst="rect">
              <a:avLst/>
            </a:prstGeom>
          </p:spPr>
        </p:pic>
      </p:grpSp>
      <p:sp>
        <p:nvSpPr>
          <p:cNvPr id="2" name="标题 1"/>
          <p:cNvSpPr>
            <a:spLocks noGrp="1"/>
          </p:cNvSpPr>
          <p:nvPr>
            <p:ph type="title"/>
            <p:custDataLst>
              <p:tags r:id="rId2"/>
            </p:custDataLst>
          </p:nvPr>
        </p:nvSpPr>
        <p:spPr>
          <a:xfrm>
            <a:off x="669882" y="443234"/>
            <a:ext cx="10852237" cy="441964"/>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accent1"/>
                </a:solidFill>
                <a:uFillTx/>
                <a:latin typeface="Arial" panose="020B0604020202020204" pitchFamily="34" charset="0"/>
                <a:ea typeface="隶书" panose="02010509060101010101" charset="-122"/>
                <a:cs typeface="+mj-cs"/>
                <a:sym typeface="+mn-ea"/>
              </a:defRPr>
            </a:lvl1pPr>
          </a:lstStyle>
          <a:p>
            <a:pPr lvl="0"/>
            <a:r>
              <a:rPr>
                <a:sym typeface="+mn-ea"/>
              </a:rPr>
              <a:t>单击此处编辑母版标题样式</a:t>
            </a:r>
          </a:p>
        </p:txBody>
      </p:sp>
      <p:sp>
        <p:nvSpPr>
          <p:cNvPr id="3" name="内容占位符 2"/>
          <p:cNvSpPr>
            <a:spLocks noGrp="1"/>
          </p:cNvSpPr>
          <p:nvPr>
            <p:ph sz="half" idx="1"/>
            <p:custDataLst>
              <p:tags r:id="rId3"/>
            </p:custDataLst>
          </p:nvPr>
        </p:nvSpPr>
        <p:spPr>
          <a:xfrm>
            <a:off x="669930" y="952508"/>
            <a:ext cx="5283242" cy="5388907"/>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隶书" panose="02010509060101010101"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隶书" panose="02010509060101010101"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隶书" panose="02010509060101010101"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隶书" panose="02010509060101010101"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隶书" panose="02010509060101010101"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4" name="内容占位符 3"/>
          <p:cNvSpPr>
            <a:spLocks noGrp="1"/>
          </p:cNvSpPr>
          <p:nvPr>
            <p:ph sz="half" idx="2"/>
            <p:custDataLst>
              <p:tags r:id="rId4"/>
            </p:custDataLst>
          </p:nvPr>
        </p:nvSpPr>
        <p:spPr>
          <a:xfrm>
            <a:off x="6238877" y="952508"/>
            <a:ext cx="5283242" cy="5388907"/>
          </a:xfrm>
        </p:spPr>
        <p:txBody>
          <a:bodyPr>
            <a:noAutofit/>
          </a:bodyPr>
          <a:lstStyle>
            <a:lvl1pPr>
              <a:defRPr sz="1600" u="none" strike="noStrike" kern="1200" cap="none" spc="150" normalizeH="0">
                <a:solidFill>
                  <a:schemeClr val="tx1">
                    <a:lumMod val="85000"/>
                    <a:lumOff val="15000"/>
                  </a:schemeClr>
                </a:solidFill>
                <a:uFillTx/>
                <a:latin typeface="Arial" panose="020B0604020202020204" pitchFamily="34" charset="0"/>
                <a:ea typeface="隶书" panose="02010509060101010101" charset="-122"/>
              </a:defRPr>
            </a:lvl1pPr>
            <a:lvl2pPr>
              <a:defRPr sz="1600" u="none" strike="noStrike" kern="1200" cap="none" spc="150" normalizeH="0">
                <a:solidFill>
                  <a:schemeClr val="tx1">
                    <a:lumMod val="85000"/>
                    <a:lumOff val="15000"/>
                  </a:schemeClr>
                </a:solidFill>
                <a:uFillTx/>
                <a:latin typeface="Arial" panose="020B0604020202020204" pitchFamily="34" charset="0"/>
                <a:ea typeface="隶书" panose="02010509060101010101" charset="-122"/>
              </a:defRPr>
            </a:lvl2pPr>
            <a:lvl3pPr>
              <a:defRPr sz="1600" u="none" strike="noStrike" kern="1200" cap="none" spc="150" normalizeH="0">
                <a:solidFill>
                  <a:schemeClr val="tx1">
                    <a:lumMod val="85000"/>
                    <a:lumOff val="15000"/>
                  </a:schemeClr>
                </a:solidFill>
                <a:uFillTx/>
                <a:latin typeface="Arial" panose="020B0604020202020204" pitchFamily="34" charset="0"/>
                <a:ea typeface="隶书" panose="02010509060101010101" charset="-122"/>
              </a:defRPr>
            </a:lvl3pPr>
            <a:lvl4pPr>
              <a:defRPr sz="1600" u="none" strike="noStrike" kern="1200" cap="none" spc="150" normalizeH="0">
                <a:solidFill>
                  <a:schemeClr val="tx1">
                    <a:lumMod val="85000"/>
                    <a:lumOff val="15000"/>
                  </a:schemeClr>
                </a:solidFill>
                <a:uFillTx/>
                <a:latin typeface="Arial" panose="020B0604020202020204" pitchFamily="34" charset="0"/>
                <a:ea typeface="隶书" panose="02010509060101010101" charset="-122"/>
              </a:defRPr>
            </a:lvl4pPr>
            <a:lvl5pPr>
              <a:defRPr sz="1600" u="none" strike="noStrike" kern="1200" cap="none" spc="150" normalizeH="0">
                <a:solidFill>
                  <a:schemeClr val="tx1">
                    <a:lumMod val="85000"/>
                    <a:lumOff val="15000"/>
                  </a:schemeClr>
                </a:solidFill>
                <a:uFillTx/>
                <a:latin typeface="Arial" panose="020B0604020202020204" pitchFamily="34" charset="0"/>
                <a:ea typeface="隶书" panose="02010509060101010101"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custDataLst>
              <p:tags r:id="rId5"/>
            </p:custDataLst>
          </p:nvPr>
        </p:nvSpPr>
        <p:spPr/>
        <p:txBody>
          <a:bodyPr/>
          <a:lstStyle/>
          <a:p>
            <a:fld id="{760FBDFE-C587-4B4C-A407-44438C67B59E}" type="datetimeFigureOut">
              <a:rPr lang="zh-CN" altLang="en-US" smtClean="0"/>
              <a:t>2022/11/5</a:t>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bg>
      <p:bgPr>
        <a:blipFill rotWithShape="1">
          <a:blip r:embed="rId13"/>
          <a:stretch>
            <a:fillRect l="-3000" r="-3000"/>
          </a:stretch>
        </a:blipFill>
        <a:effectLst/>
      </p:bgPr>
    </p:bg>
    <p:spTree>
      <p:nvGrpSpPr>
        <p:cNvPr id="1" name=""/>
        <p:cNvGrpSpPr/>
        <p:nvPr/>
      </p:nvGrpSpPr>
      <p:grpSpPr>
        <a:xfrm>
          <a:off x="0" y="0"/>
          <a:ext cx="0" cy="0"/>
          <a:chOff x="0" y="0"/>
          <a:chExt cx="0" cy="0"/>
        </a:xfrm>
      </p:grpSpPr>
      <p:grpSp>
        <p:nvGrpSpPr>
          <p:cNvPr id="10" name="组合 9"/>
          <p:cNvGrpSpPr/>
          <p:nvPr userDrawn="1">
            <p:custDataLst>
              <p:tags r:id="rId1"/>
            </p:custDataLst>
          </p:nvPr>
        </p:nvGrpSpPr>
        <p:grpSpPr>
          <a:xfrm flipH="1">
            <a:off x="1898457" y="5732967"/>
            <a:ext cx="8391962" cy="1348509"/>
            <a:chOff x="2633450" y="46191"/>
            <a:chExt cx="7157324" cy="1719221"/>
          </a:xfrm>
        </p:grpSpPr>
        <p:pic>
          <p:nvPicPr>
            <p:cNvPr id="11" name="图片 10"/>
            <p:cNvPicPr>
              <a:picLocks noChangeAspect="1"/>
            </p:cNvPicPr>
            <p:nvPr>
              <p:custDataLst>
                <p:tags r:id="rId10"/>
              </p:custDataLst>
            </p:nvPr>
          </p:nvPicPr>
          <p:blipFill>
            <a:blip r:embed="rId14" cstate="email"/>
            <a:stretch>
              <a:fillRect/>
            </a:stretch>
          </p:blipFill>
          <p:spPr>
            <a:xfrm>
              <a:off x="2633450" y="314438"/>
              <a:ext cx="7157324" cy="1450974"/>
            </a:xfrm>
            <a:prstGeom prst="rect">
              <a:avLst/>
            </a:prstGeom>
          </p:spPr>
        </p:pic>
        <p:pic>
          <p:nvPicPr>
            <p:cNvPr id="12" name="图片 11"/>
            <p:cNvPicPr>
              <a:picLocks noChangeAspect="1"/>
            </p:cNvPicPr>
            <p:nvPr>
              <p:custDataLst>
                <p:tags r:id="rId11"/>
              </p:custDataLst>
            </p:nvPr>
          </p:nvPicPr>
          <p:blipFill>
            <a:blip r:embed="rId15" cstate="email"/>
            <a:stretch>
              <a:fillRect/>
            </a:stretch>
          </p:blipFill>
          <p:spPr>
            <a:xfrm>
              <a:off x="3099835" y="46191"/>
              <a:ext cx="6224555" cy="1499746"/>
            </a:xfrm>
            <a:prstGeom prst="rect">
              <a:avLst/>
            </a:prstGeom>
          </p:spPr>
        </p:pic>
      </p:grpSp>
      <p:sp>
        <p:nvSpPr>
          <p:cNvPr id="2" name="标题 1"/>
          <p:cNvSpPr>
            <a:spLocks noGrp="1"/>
          </p:cNvSpPr>
          <p:nvPr>
            <p:ph type="title"/>
            <p:custDataLst>
              <p:tags r:id="rId2"/>
            </p:custDataLst>
          </p:nvPr>
        </p:nvSpPr>
        <p:spPr>
          <a:xfrm>
            <a:off x="669882" y="443234"/>
            <a:ext cx="10852237" cy="441964"/>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accent1"/>
                </a:solidFill>
                <a:uFillTx/>
                <a:latin typeface="Arial" panose="020B0604020202020204" pitchFamily="34" charset="0"/>
                <a:ea typeface="隶书" panose="02010509060101010101" charset="-122"/>
                <a:cs typeface="+mj-cs"/>
                <a:sym typeface="+mn-ea"/>
              </a:defRPr>
            </a:lvl1pPr>
          </a:lstStyle>
          <a:p>
            <a:pPr lvl="0"/>
            <a:r>
              <a:rPr dirty="0">
                <a:sym typeface="+mn-ea"/>
              </a:rPr>
              <a:t>单击此处编辑母版标题样式</a:t>
            </a:r>
          </a:p>
        </p:txBody>
      </p:sp>
      <p:sp>
        <p:nvSpPr>
          <p:cNvPr id="3" name="文本占位符 2"/>
          <p:cNvSpPr>
            <a:spLocks noGrp="1"/>
          </p:cNvSpPr>
          <p:nvPr>
            <p:ph type="body" idx="1" hasCustomPrompt="1"/>
            <p:custDataLst>
              <p:tags r:id="rId3"/>
            </p:custDataLst>
          </p:nvPr>
        </p:nvSpPr>
        <p:spPr>
          <a:xfrm>
            <a:off x="669930" y="952508"/>
            <a:ext cx="5283242" cy="381003"/>
          </a:xfrm>
        </p:spPr>
        <p:txBody>
          <a:bodyPr lIns="101600" tIns="38100" rIns="76200" bIns="38100" anchor="t" anchorCtr="0">
            <a:noAutofit/>
          </a:bodyPr>
          <a:lstStyle>
            <a:lvl1pPr marL="0" indent="0" eaLnBrk="1" fontAlgn="auto" latinLnBrk="0" hangingPunct="1">
              <a:lnSpc>
                <a:spcPct val="100000"/>
              </a:lnSpc>
              <a:spcAft>
                <a:spcPts val="0"/>
              </a:spcAft>
              <a:buNone/>
              <a:defRPr sz="2000" b="0" u="none" strike="noStrike" kern="1200" cap="none" spc="200" normalizeH="0" baseline="0">
                <a:solidFill>
                  <a:schemeClr val="tx1">
                    <a:lumMod val="85000"/>
                    <a:lumOff val="15000"/>
                  </a:schemeClr>
                </a:solidFill>
                <a:uFillTx/>
                <a:latin typeface="Arial" panose="020B0604020202020204" pitchFamily="34" charset="0"/>
                <a:ea typeface="隶书" panose="02010509060101010101"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p:ph sz="half" idx="2"/>
            <p:custDataLst>
              <p:tags r:id="rId4"/>
            </p:custDataLst>
          </p:nvPr>
        </p:nvSpPr>
        <p:spPr>
          <a:xfrm>
            <a:off x="669925" y="1406525"/>
            <a:ext cx="5283200" cy="4934752"/>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400" b="0" i="0" u="none" strike="noStrike" kern="1200" cap="none" spc="150" normalizeH="0" baseline="0" noProof="1" dirty="0">
                <a:solidFill>
                  <a:schemeClr val="tx1">
                    <a:lumMod val="85000"/>
                    <a:lumOff val="15000"/>
                  </a:schemeClr>
                </a:solidFill>
                <a:uFillTx/>
                <a:latin typeface="Arial" panose="020B0604020202020204" pitchFamily="34" charset="0"/>
                <a:ea typeface="隶书" panose="02010509060101010101"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400" b="0" i="0" u="none" strike="noStrike" kern="1200" cap="none" spc="150" normalizeH="0" baseline="0" noProof="1" dirty="0">
                <a:solidFill>
                  <a:schemeClr val="tx1">
                    <a:lumMod val="85000"/>
                    <a:lumOff val="15000"/>
                  </a:schemeClr>
                </a:solidFill>
                <a:uFillTx/>
                <a:latin typeface="Arial" panose="020B0604020202020204" pitchFamily="34" charset="0"/>
                <a:ea typeface="隶书" panose="02010509060101010101"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400" b="0" i="0" u="none" strike="noStrike" kern="1200" cap="none" spc="150" normalizeH="0" baseline="0" noProof="1" dirty="0">
                <a:solidFill>
                  <a:schemeClr val="tx1">
                    <a:lumMod val="85000"/>
                    <a:lumOff val="15000"/>
                  </a:schemeClr>
                </a:solidFill>
                <a:uFillTx/>
                <a:latin typeface="Arial" panose="020B0604020202020204" pitchFamily="34" charset="0"/>
                <a:ea typeface="隶书" panose="02010509060101010101"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400" b="0" i="0" u="none" strike="noStrike" kern="1200" cap="none" spc="150" normalizeH="0" baseline="0" noProof="1" dirty="0">
                <a:solidFill>
                  <a:schemeClr val="tx1">
                    <a:lumMod val="85000"/>
                    <a:lumOff val="15000"/>
                  </a:schemeClr>
                </a:solidFill>
                <a:uFillTx/>
                <a:latin typeface="Arial" panose="020B0604020202020204" pitchFamily="34" charset="0"/>
                <a:ea typeface="隶书" panose="02010509060101010101"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400" b="0" i="0" u="none" strike="noStrike" kern="1200" cap="none" spc="150" normalizeH="0" baseline="0" noProof="1" dirty="0">
                <a:solidFill>
                  <a:schemeClr val="tx1">
                    <a:lumMod val="85000"/>
                    <a:lumOff val="15000"/>
                  </a:schemeClr>
                </a:solidFill>
                <a:uFillTx/>
                <a:latin typeface="Arial" panose="020B0604020202020204" pitchFamily="34" charset="0"/>
                <a:ea typeface="隶书" panose="02010509060101010101"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5" name="文本占位符 4"/>
          <p:cNvSpPr>
            <a:spLocks noGrp="1"/>
          </p:cNvSpPr>
          <p:nvPr>
            <p:ph type="body" sz="quarter" idx="3" hasCustomPrompt="1"/>
            <p:custDataLst>
              <p:tags r:id="rId5"/>
            </p:custDataLst>
          </p:nvPr>
        </p:nvSpPr>
        <p:spPr>
          <a:xfrm>
            <a:off x="6235750" y="952508"/>
            <a:ext cx="5283242" cy="381003"/>
          </a:xfrm>
        </p:spPr>
        <p:txBody>
          <a:bodyPr vert="horz" lIns="101600" tIns="38100" rIns="76200" bIns="38100" rtlCol="0" anchor="t" anchorCtr="0">
            <a:no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0" i="0" u="none" strike="noStrike" kern="1200" cap="none" spc="200" normalizeH="0" baseline="0" noProof="1" dirty="0">
                <a:solidFill>
                  <a:schemeClr val="tx1">
                    <a:lumMod val="85000"/>
                    <a:lumOff val="15000"/>
                  </a:schemeClr>
                </a:solidFill>
                <a:uFillTx/>
                <a:latin typeface="Arial" panose="020B0604020202020204" pitchFamily="34" charset="0"/>
                <a:ea typeface="隶书" panose="02010509060101010101"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p>
        </p:txBody>
      </p:sp>
      <p:sp>
        <p:nvSpPr>
          <p:cNvPr id="6" name="内容占位符 5"/>
          <p:cNvSpPr>
            <a:spLocks noGrp="1"/>
          </p:cNvSpPr>
          <p:nvPr>
            <p:ph sz="quarter" idx="4"/>
            <p:custDataLst>
              <p:tags r:id="rId6"/>
            </p:custDataLst>
          </p:nvPr>
        </p:nvSpPr>
        <p:spPr>
          <a:xfrm>
            <a:off x="6235750" y="1406525"/>
            <a:ext cx="5283242" cy="4934752"/>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400" b="0" i="0" u="none" strike="noStrike" kern="1200" cap="none" spc="150" normalizeH="0" baseline="0" noProof="1" dirty="0">
                <a:solidFill>
                  <a:schemeClr val="tx1">
                    <a:lumMod val="85000"/>
                    <a:lumOff val="15000"/>
                  </a:schemeClr>
                </a:solidFill>
                <a:uFillTx/>
                <a:latin typeface="Arial" panose="020B0604020202020204" pitchFamily="34" charset="0"/>
                <a:ea typeface="隶书" panose="02010509060101010101"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400" b="0" i="0" u="none" strike="noStrike" kern="1200" cap="none" spc="150" normalizeH="0" baseline="0" noProof="1" dirty="0">
                <a:solidFill>
                  <a:schemeClr val="tx1">
                    <a:lumMod val="85000"/>
                    <a:lumOff val="15000"/>
                  </a:schemeClr>
                </a:solidFill>
                <a:uFillTx/>
                <a:latin typeface="Arial" panose="020B0604020202020204" pitchFamily="34" charset="0"/>
                <a:ea typeface="隶书" panose="02010509060101010101"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400" b="0" i="0" u="none" strike="noStrike" kern="1200" cap="none" spc="150" normalizeH="0" baseline="0" noProof="1" dirty="0">
                <a:solidFill>
                  <a:schemeClr val="tx1">
                    <a:lumMod val="85000"/>
                    <a:lumOff val="15000"/>
                  </a:schemeClr>
                </a:solidFill>
                <a:uFillTx/>
                <a:latin typeface="Arial" panose="020B0604020202020204" pitchFamily="34" charset="0"/>
                <a:ea typeface="隶书" panose="02010509060101010101"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400" b="0" i="0" u="none" strike="noStrike" kern="1200" cap="none" spc="150" normalizeH="0" baseline="0" noProof="1" dirty="0">
                <a:solidFill>
                  <a:schemeClr val="tx1">
                    <a:lumMod val="85000"/>
                    <a:lumOff val="15000"/>
                  </a:schemeClr>
                </a:solidFill>
                <a:uFillTx/>
                <a:latin typeface="Arial" panose="020B0604020202020204" pitchFamily="34" charset="0"/>
                <a:ea typeface="隶书" panose="02010509060101010101"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400" b="0" i="0" u="none" strike="noStrike" kern="1200" cap="none" spc="150" normalizeH="0" baseline="0" noProof="1" dirty="0">
                <a:solidFill>
                  <a:schemeClr val="tx1">
                    <a:lumMod val="85000"/>
                    <a:lumOff val="15000"/>
                  </a:schemeClr>
                </a:solidFill>
                <a:uFillTx/>
                <a:latin typeface="Arial" panose="020B0604020202020204" pitchFamily="34" charset="0"/>
                <a:ea typeface="隶书" panose="02010509060101010101"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t>2022/11/5</a:t>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bg>
      <p:bgPr>
        <a:blipFill rotWithShape="1">
          <a:blip r:embed="rId11"/>
          <a:stretch>
            <a:fillRect l="-3000" r="-3000"/>
          </a:stretch>
        </a:blipFill>
        <a:effectLst/>
      </p:bgPr>
    </p:bg>
    <p:spTree>
      <p:nvGrpSpPr>
        <p:cNvPr id="1" name=""/>
        <p:cNvGrpSpPr/>
        <p:nvPr/>
      </p:nvGrpSpPr>
      <p:grpSpPr>
        <a:xfrm>
          <a:off x="0" y="0"/>
          <a:ext cx="0" cy="0"/>
          <a:chOff x="0" y="0"/>
          <a:chExt cx="0" cy="0"/>
        </a:xfrm>
      </p:grpSpPr>
      <p:grpSp>
        <p:nvGrpSpPr>
          <p:cNvPr id="23" name="组合 22"/>
          <p:cNvGrpSpPr/>
          <p:nvPr userDrawn="1">
            <p:custDataLst>
              <p:tags r:id="rId1"/>
            </p:custDataLst>
          </p:nvPr>
        </p:nvGrpSpPr>
        <p:grpSpPr>
          <a:xfrm>
            <a:off x="-46990" y="5353685"/>
            <a:ext cx="12286615" cy="1503045"/>
            <a:chOff x="-556956" y="5215098"/>
            <a:chExt cx="13489072" cy="1650144"/>
          </a:xfrm>
        </p:grpSpPr>
        <p:pic>
          <p:nvPicPr>
            <p:cNvPr id="24" name="图片 23"/>
            <p:cNvPicPr>
              <a:picLocks noChangeAspect="1"/>
            </p:cNvPicPr>
            <p:nvPr>
              <p:custDataLst>
                <p:tags r:id="rId8"/>
              </p:custDataLst>
            </p:nvPr>
          </p:nvPicPr>
          <p:blipFill>
            <a:blip r:embed="rId12" cstate="email"/>
            <a:srcRect/>
            <a:stretch>
              <a:fillRect/>
            </a:stretch>
          </p:blipFill>
          <p:spPr>
            <a:xfrm>
              <a:off x="-556956" y="5215098"/>
              <a:ext cx="8736630" cy="1649446"/>
            </a:xfrm>
            <a:prstGeom prst="rect">
              <a:avLst/>
            </a:prstGeom>
          </p:spPr>
        </p:pic>
        <p:pic>
          <p:nvPicPr>
            <p:cNvPr id="25" name="图片 24"/>
            <p:cNvPicPr>
              <a:picLocks noChangeAspect="1"/>
            </p:cNvPicPr>
            <p:nvPr>
              <p:custDataLst>
                <p:tags r:id="rId9"/>
              </p:custDataLst>
            </p:nvPr>
          </p:nvPicPr>
          <p:blipFill>
            <a:blip r:embed="rId12" cstate="email"/>
            <a:srcRect/>
            <a:stretch>
              <a:fillRect/>
            </a:stretch>
          </p:blipFill>
          <p:spPr>
            <a:xfrm flipH="1">
              <a:off x="4195486" y="5215098"/>
              <a:ext cx="8736630" cy="1650144"/>
            </a:xfrm>
            <a:prstGeom prst="rect">
              <a:avLst/>
            </a:prstGeom>
          </p:spPr>
        </p:pic>
      </p:grpSp>
      <p:pic>
        <p:nvPicPr>
          <p:cNvPr id="11" name="图片 10"/>
          <p:cNvPicPr>
            <a:picLocks noChangeAspect="1"/>
          </p:cNvPicPr>
          <p:nvPr userDrawn="1">
            <p:custDataLst>
              <p:tags r:id="rId2"/>
            </p:custDataLst>
          </p:nvPr>
        </p:nvPicPr>
        <p:blipFill>
          <a:blip r:embed="rId13" cstate="email"/>
          <a:stretch>
            <a:fillRect/>
          </a:stretch>
        </p:blipFill>
        <p:spPr>
          <a:xfrm>
            <a:off x="0" y="1"/>
            <a:ext cx="12192000" cy="6858000"/>
          </a:xfrm>
          <a:prstGeom prst="rect">
            <a:avLst/>
          </a:prstGeom>
        </p:spPr>
      </p:pic>
      <p:pic>
        <p:nvPicPr>
          <p:cNvPr id="21" name="图片 20"/>
          <p:cNvPicPr>
            <a:picLocks noChangeAspect="1"/>
          </p:cNvPicPr>
          <p:nvPr userDrawn="1">
            <p:custDataLst>
              <p:tags r:id="rId3"/>
            </p:custDataLst>
          </p:nvPr>
        </p:nvPicPr>
        <p:blipFill rotWithShape="1">
          <a:blip r:embed="rId14" cstate="email"/>
          <a:srcRect/>
          <a:stretch>
            <a:fillRect/>
          </a:stretch>
        </p:blipFill>
        <p:spPr>
          <a:xfrm>
            <a:off x="765101" y="198950"/>
            <a:ext cx="1316182" cy="1399310"/>
          </a:xfrm>
          <a:prstGeom prst="rect">
            <a:avLst/>
          </a:prstGeom>
        </p:spPr>
      </p:pic>
      <p:sp>
        <p:nvSpPr>
          <p:cNvPr id="2" name="标题 1"/>
          <p:cNvSpPr>
            <a:spLocks noGrp="1"/>
          </p:cNvSpPr>
          <p:nvPr>
            <p:ph type="title"/>
            <p:custDataLst>
              <p:tags r:id="rId4"/>
            </p:custDataLst>
          </p:nvPr>
        </p:nvSpPr>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accent1"/>
                </a:solidFill>
                <a:uFillTx/>
                <a:latin typeface="Arial" panose="020B0604020202020204" pitchFamily="34" charset="0"/>
                <a:ea typeface="隶书" panose="02010509060101010101" charset="-122"/>
                <a:cs typeface="+mj-cs"/>
                <a:sym typeface="+mn-ea"/>
              </a:defRPr>
            </a:lvl1pPr>
          </a:lstStyle>
          <a:p>
            <a:pPr lvl="0"/>
            <a:r>
              <a:rPr>
                <a:sym typeface="+mn-ea"/>
              </a:rPr>
              <a:t>单击此处编辑母版标题样式</a:t>
            </a:r>
          </a:p>
        </p:txBody>
      </p:sp>
      <p:sp>
        <p:nvSpPr>
          <p:cNvPr id="3" name="日期占位符 2"/>
          <p:cNvSpPr>
            <a:spLocks noGrp="1"/>
          </p:cNvSpPr>
          <p:nvPr>
            <p:ph type="dt" sz="half" idx="10"/>
            <p:custDataLst>
              <p:tags r:id="rId5"/>
            </p:custDataLst>
          </p:nvPr>
        </p:nvSpPr>
        <p:spPr/>
        <p:txBody>
          <a:bodyPr/>
          <a:lstStyle/>
          <a:p>
            <a:fld id="{760FBDFE-C587-4B4C-A407-44438C67B59E}" type="datetimeFigureOut">
              <a:rPr lang="zh-CN" altLang="en-US" smtClean="0"/>
              <a:t>2022/11/5</a:t>
            </a:fld>
            <a:endParaRPr lang="zh-CN" altLang="en-US"/>
          </a:p>
        </p:txBody>
      </p:sp>
      <p:sp>
        <p:nvSpPr>
          <p:cNvPr id="4" name="页脚占位符 3"/>
          <p:cNvSpPr>
            <a:spLocks noGrp="1"/>
          </p:cNvSpPr>
          <p:nvPr>
            <p:ph type="ftr" sz="quarter" idx="11"/>
            <p:custDataLst>
              <p:tags r:id="rId6"/>
            </p:custDataLst>
          </p:nvPr>
        </p:nvSpPr>
        <p:spPr/>
        <p:txBody>
          <a:bodyPr/>
          <a:lstStyle/>
          <a:p>
            <a:endParaRPr lang="zh-CN" altLang="en-US"/>
          </a:p>
        </p:txBody>
      </p:sp>
      <p:sp>
        <p:nvSpPr>
          <p:cNvPr id="5" name="灯片编号占位符 4"/>
          <p:cNvSpPr>
            <a:spLocks noGrp="1"/>
          </p:cNvSpPr>
          <p:nvPr>
            <p:ph type="sldNum" sz="quarter" idx="12"/>
            <p:custDataLst>
              <p:tags r:id="rId7"/>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bg>
      <p:bgPr>
        <a:blipFill rotWithShape="1">
          <a:blip r:embed="rId5"/>
          <a:stretch>
            <a:fillRect l="-3000" r="-3000"/>
          </a:stretch>
        </a:blip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p:txBody>
          <a:bodyPr/>
          <a:lstStyle/>
          <a:p>
            <a:fld id="{760FBDFE-C587-4B4C-A407-44438C67B59E}" type="datetimeFigureOut">
              <a:rPr lang="zh-CN" altLang="en-US" smtClean="0"/>
              <a:t>2022/11/5</a:t>
            </a:fld>
            <a:endParaRPr lang="zh-CN" altLang="en-US"/>
          </a:p>
        </p:txBody>
      </p:sp>
      <p:sp>
        <p:nvSpPr>
          <p:cNvPr id="3" name="页脚占位符 2"/>
          <p:cNvSpPr>
            <a:spLocks noGrp="1"/>
          </p:cNvSpPr>
          <p:nvPr>
            <p:ph type="ftr" sz="quarter" idx="11"/>
            <p:custDataLst>
              <p:tags r:id="rId2"/>
            </p:custDataLst>
          </p:nvPr>
        </p:nvSpPr>
        <p:spPr/>
        <p:txBody>
          <a:bodyPr/>
          <a:lstStyle/>
          <a:p>
            <a:endParaRPr lang="zh-CN" altLang="en-US"/>
          </a:p>
        </p:txBody>
      </p:sp>
      <p:sp>
        <p:nvSpPr>
          <p:cNvPr id="4" name="灯片编号占位符 3"/>
          <p:cNvSpPr>
            <a:spLocks noGrp="1"/>
          </p:cNvSpPr>
          <p:nvPr>
            <p:ph type="sldNum" sz="quarter" idx="12"/>
            <p:custDataLst>
              <p:tags r:id="rId3"/>
            </p:custDataLst>
          </p:nvPr>
        </p:nvSpPr>
        <p:spPr>
          <a:xfrm>
            <a:off x="8610600" y="6349833"/>
            <a:ext cx="2700000" cy="316800"/>
          </a:xfrm>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bg>
      <p:bgPr>
        <a:blipFill rotWithShape="1">
          <a:blip r:embed="rId13"/>
          <a:stretch>
            <a:fillRect l="-3000" r="-3000"/>
          </a:stretch>
        </a:blipFill>
        <a:effectLst/>
      </p:bgPr>
    </p:bg>
    <p:spTree>
      <p:nvGrpSpPr>
        <p:cNvPr id="1" name=""/>
        <p:cNvGrpSpPr/>
        <p:nvPr/>
      </p:nvGrpSpPr>
      <p:grpSpPr>
        <a:xfrm>
          <a:off x="0" y="0"/>
          <a:ext cx="0" cy="0"/>
          <a:chOff x="0" y="0"/>
          <a:chExt cx="0" cy="0"/>
        </a:xfrm>
      </p:grpSpPr>
      <p:grpSp>
        <p:nvGrpSpPr>
          <p:cNvPr id="8" name="组合 7"/>
          <p:cNvGrpSpPr/>
          <p:nvPr userDrawn="1">
            <p:custDataLst>
              <p:tags r:id="rId1"/>
            </p:custDataLst>
          </p:nvPr>
        </p:nvGrpSpPr>
        <p:grpSpPr>
          <a:xfrm>
            <a:off x="8453887" y="5674268"/>
            <a:ext cx="3620074" cy="1183731"/>
            <a:chOff x="726397" y="2145647"/>
            <a:chExt cx="10471789" cy="3388892"/>
          </a:xfrm>
        </p:grpSpPr>
        <p:pic>
          <p:nvPicPr>
            <p:cNvPr id="9" name="图片 8"/>
            <p:cNvPicPr>
              <a:picLocks noChangeAspect="1"/>
            </p:cNvPicPr>
            <p:nvPr userDrawn="1">
              <p:custDataLst>
                <p:tags r:id="rId8"/>
              </p:custDataLst>
            </p:nvPr>
          </p:nvPicPr>
          <p:blipFill>
            <a:blip r:embed="rId14" cstate="email"/>
            <a:stretch>
              <a:fillRect/>
            </a:stretch>
          </p:blipFill>
          <p:spPr>
            <a:xfrm>
              <a:off x="3601278" y="2557745"/>
              <a:ext cx="1315368" cy="1264214"/>
            </a:xfrm>
            <a:prstGeom prst="rect">
              <a:avLst/>
            </a:prstGeom>
          </p:spPr>
        </p:pic>
        <p:pic>
          <p:nvPicPr>
            <p:cNvPr id="10" name="图片 9"/>
            <p:cNvPicPr>
              <a:picLocks noChangeAspect="1"/>
            </p:cNvPicPr>
            <p:nvPr userDrawn="1">
              <p:custDataLst>
                <p:tags r:id="rId9"/>
              </p:custDataLst>
            </p:nvPr>
          </p:nvPicPr>
          <p:blipFill>
            <a:blip r:embed="rId15" cstate="email"/>
            <a:stretch>
              <a:fillRect/>
            </a:stretch>
          </p:blipFill>
          <p:spPr>
            <a:xfrm>
              <a:off x="2344696" y="2467182"/>
              <a:ext cx="6956834" cy="2075358"/>
            </a:xfrm>
            <a:prstGeom prst="rect">
              <a:avLst/>
            </a:prstGeom>
          </p:spPr>
        </p:pic>
        <p:pic>
          <p:nvPicPr>
            <p:cNvPr id="11" name="图片 10"/>
            <p:cNvPicPr>
              <a:picLocks noChangeAspect="1"/>
            </p:cNvPicPr>
            <p:nvPr userDrawn="1">
              <p:custDataLst>
                <p:tags r:id="rId10"/>
              </p:custDataLst>
            </p:nvPr>
          </p:nvPicPr>
          <p:blipFill>
            <a:blip r:embed="rId16" cstate="email"/>
            <a:stretch>
              <a:fillRect/>
            </a:stretch>
          </p:blipFill>
          <p:spPr>
            <a:xfrm>
              <a:off x="2370945" y="3736870"/>
              <a:ext cx="7461058" cy="1797669"/>
            </a:xfrm>
            <a:prstGeom prst="rect">
              <a:avLst/>
            </a:prstGeom>
          </p:spPr>
        </p:pic>
        <p:pic>
          <p:nvPicPr>
            <p:cNvPr id="12" name="图片 11"/>
            <p:cNvPicPr>
              <a:picLocks noChangeAspect="1"/>
            </p:cNvPicPr>
            <p:nvPr userDrawn="1">
              <p:custDataLst>
                <p:tags r:id="rId11"/>
              </p:custDataLst>
            </p:nvPr>
          </p:nvPicPr>
          <p:blipFill>
            <a:blip r:embed="rId17" cstate="email"/>
            <a:stretch>
              <a:fillRect/>
            </a:stretch>
          </p:blipFill>
          <p:spPr>
            <a:xfrm>
              <a:off x="726397" y="2145647"/>
              <a:ext cx="10471789" cy="2718427"/>
            </a:xfrm>
            <a:prstGeom prst="rect">
              <a:avLst/>
            </a:prstGeom>
          </p:spPr>
        </p:pic>
      </p:grpSp>
      <p:sp>
        <p:nvSpPr>
          <p:cNvPr id="2" name="标题 1"/>
          <p:cNvSpPr>
            <a:spLocks noGrp="1"/>
          </p:cNvSpPr>
          <p:nvPr>
            <p:ph type="title"/>
            <p:custDataLst>
              <p:tags r:id="rId2"/>
            </p:custDataLst>
          </p:nvPr>
        </p:nvSpPr>
        <p:spPr>
          <a:xfrm>
            <a:off x="669930" y="443234"/>
            <a:ext cx="10852237" cy="441964"/>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accent1"/>
                </a:solidFill>
                <a:uFillTx/>
                <a:latin typeface="Arial" panose="020B0604020202020204" pitchFamily="34" charset="0"/>
                <a:ea typeface="隶书" panose="02010509060101010101" charset="-122"/>
                <a:cs typeface="+mj-cs"/>
                <a:sym typeface="+mn-ea"/>
              </a:defRPr>
            </a:lvl1pPr>
          </a:lstStyle>
          <a:p>
            <a:pPr lvl="0"/>
            <a:r>
              <a:rPr dirty="0">
                <a:sym typeface="+mn-ea"/>
              </a:rPr>
              <a:t>单击此处编辑母版标题样式</a:t>
            </a:r>
          </a:p>
        </p:txBody>
      </p:sp>
      <p:sp>
        <p:nvSpPr>
          <p:cNvPr id="3" name="图片占位符 2"/>
          <p:cNvSpPr>
            <a:spLocks noGrp="1"/>
          </p:cNvSpPr>
          <p:nvPr>
            <p:ph type="pic" idx="1"/>
            <p:custDataLst>
              <p:tags r:id="rId3"/>
            </p:custDataLst>
          </p:nvPr>
        </p:nvSpPr>
        <p:spPr>
          <a:xfrm>
            <a:off x="669930" y="952508"/>
            <a:ext cx="5283242" cy="5388907"/>
          </a:xfrm>
        </p:spPr>
        <p:txBody>
          <a:bodyPr vert="horz" lIns="101600" tIns="0" rIns="82550" bIns="0" rtlCol="0">
            <a:no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400" b="0" i="0" u="none" strike="noStrike" kern="1200" cap="none" spc="150" normalizeH="0" baseline="0" noProof="1" dirty="0">
                <a:solidFill>
                  <a:schemeClr val="tx1"/>
                </a:solidFill>
                <a:uFillTx/>
                <a:latin typeface="Arial" panose="020B0604020202020204" pitchFamily="34" charset="0"/>
                <a:ea typeface="隶书" panose="02010509060101010101"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4"/>
            </p:custDataLst>
          </p:nvPr>
        </p:nvSpPr>
        <p:spPr>
          <a:xfrm>
            <a:off x="6238925" y="952508"/>
            <a:ext cx="5283242" cy="5388907"/>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400" b="0" i="0" u="none" strike="noStrike" kern="1200" cap="none" spc="150" normalizeH="0" baseline="0" noProof="1" dirty="0">
                <a:solidFill>
                  <a:schemeClr val="tx1"/>
                </a:solidFill>
                <a:uFillTx/>
                <a:latin typeface="Arial" panose="020B0604020202020204" pitchFamily="34" charset="0"/>
                <a:ea typeface="隶书" panose="02010509060101010101" charset="-122"/>
                <a:cs typeface="+mn-cs"/>
                <a:sym typeface="+mn-ea"/>
              </a:defRPr>
            </a:lvl1pPr>
          </a:lstStyle>
          <a:p>
            <a:pPr lvl="0"/>
            <a:r>
              <a:rPr>
                <a:sym typeface="+mn-ea"/>
              </a:rPr>
              <a:t>单击此处编辑母版文本样式</a:t>
            </a:r>
          </a:p>
        </p:txBody>
      </p:sp>
      <p:sp>
        <p:nvSpPr>
          <p:cNvPr id="5" name="日期占位符 4"/>
          <p:cNvSpPr>
            <a:spLocks noGrp="1"/>
          </p:cNvSpPr>
          <p:nvPr>
            <p:ph type="dt" sz="half" idx="10"/>
            <p:custDataLst>
              <p:tags r:id="rId5"/>
            </p:custDataLst>
          </p:nvPr>
        </p:nvSpPr>
        <p:spPr/>
        <p:txBody>
          <a:bodyPr/>
          <a:lstStyle/>
          <a:p>
            <a:fld id="{9EFD9D74-47D9-4702-A33C-335B63B48DBF}" type="datetimeFigureOut">
              <a:rPr lang="zh-CN" altLang="en-US" smtClean="0"/>
              <a:t>2022/11/5</a:t>
            </a:fld>
            <a:endParaRPr lang="zh-CN" altLang="en-US" dirty="0"/>
          </a:p>
        </p:txBody>
      </p:sp>
      <p:sp>
        <p:nvSpPr>
          <p:cNvPr id="6" name="页脚占位符 5"/>
          <p:cNvSpPr>
            <a:spLocks noGrp="1"/>
          </p:cNvSpPr>
          <p:nvPr>
            <p:ph type="ftr" sz="quarter" idx="11"/>
            <p:custDataLst>
              <p:tags r:id="rId6"/>
            </p:custDataLst>
          </p:nvPr>
        </p:nvSpPr>
        <p:spPr/>
        <p:txBody>
          <a:bodyPr/>
          <a:lstStyle/>
          <a:p>
            <a:endParaRPr lang="zh-CN" altLang="en-US" dirty="0"/>
          </a:p>
        </p:txBody>
      </p:sp>
      <p:sp>
        <p:nvSpPr>
          <p:cNvPr id="7" name="灯片编号占位符 6"/>
          <p:cNvSpPr>
            <a:spLocks noGrp="1"/>
          </p:cNvSpPr>
          <p:nvPr>
            <p:ph type="sldNum" sz="quarter" idx="12"/>
            <p:custDataLst>
              <p:tags r:id="rId7"/>
            </p:custDataLst>
          </p:nvPr>
        </p:nvSpPr>
        <p:spPr/>
        <p:txBody>
          <a:bodyPr/>
          <a:lstStyle/>
          <a:p>
            <a:fld id="{FABC47A4-756D-490B-A52F-7D9E2C9FC05F}"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bg>
      <p:bgPr>
        <a:blipFill rotWithShape="1">
          <a:blip r:embed="rId12"/>
          <a:stretch>
            <a:fillRect l="-3000" r="-3000"/>
          </a:stretch>
        </a:blipFill>
        <a:effectLst/>
      </p:bgPr>
    </p:bg>
    <p:spTree>
      <p:nvGrpSpPr>
        <p:cNvPr id="1" name=""/>
        <p:cNvGrpSpPr/>
        <p:nvPr/>
      </p:nvGrpSpPr>
      <p:grpSpPr>
        <a:xfrm>
          <a:off x="0" y="0"/>
          <a:ext cx="0" cy="0"/>
          <a:chOff x="0" y="0"/>
          <a:chExt cx="0" cy="0"/>
        </a:xfrm>
      </p:grpSpPr>
      <p:grpSp>
        <p:nvGrpSpPr>
          <p:cNvPr id="7" name="组合 6"/>
          <p:cNvGrpSpPr/>
          <p:nvPr userDrawn="1">
            <p:custDataLst>
              <p:tags r:id="rId1"/>
            </p:custDataLst>
          </p:nvPr>
        </p:nvGrpSpPr>
        <p:grpSpPr>
          <a:xfrm>
            <a:off x="85745" y="5674269"/>
            <a:ext cx="3620074" cy="1183731"/>
            <a:chOff x="726397" y="2145647"/>
            <a:chExt cx="10471789" cy="3388892"/>
          </a:xfrm>
        </p:grpSpPr>
        <p:pic>
          <p:nvPicPr>
            <p:cNvPr id="8" name="图片 7"/>
            <p:cNvPicPr>
              <a:picLocks noChangeAspect="1"/>
            </p:cNvPicPr>
            <p:nvPr userDrawn="1">
              <p:custDataLst>
                <p:tags r:id="rId7"/>
              </p:custDataLst>
            </p:nvPr>
          </p:nvPicPr>
          <p:blipFill>
            <a:blip r:embed="rId13" cstate="email"/>
            <a:stretch>
              <a:fillRect/>
            </a:stretch>
          </p:blipFill>
          <p:spPr>
            <a:xfrm>
              <a:off x="3601278" y="2557745"/>
              <a:ext cx="1315368" cy="1264214"/>
            </a:xfrm>
            <a:prstGeom prst="rect">
              <a:avLst/>
            </a:prstGeom>
          </p:spPr>
        </p:pic>
        <p:pic>
          <p:nvPicPr>
            <p:cNvPr id="9" name="图片 8"/>
            <p:cNvPicPr>
              <a:picLocks noChangeAspect="1"/>
            </p:cNvPicPr>
            <p:nvPr userDrawn="1">
              <p:custDataLst>
                <p:tags r:id="rId8"/>
              </p:custDataLst>
            </p:nvPr>
          </p:nvPicPr>
          <p:blipFill>
            <a:blip r:embed="rId14" cstate="email"/>
            <a:stretch>
              <a:fillRect/>
            </a:stretch>
          </p:blipFill>
          <p:spPr>
            <a:xfrm>
              <a:off x="2344696" y="2467182"/>
              <a:ext cx="6956834" cy="2075358"/>
            </a:xfrm>
            <a:prstGeom prst="rect">
              <a:avLst/>
            </a:prstGeom>
          </p:spPr>
        </p:pic>
        <p:pic>
          <p:nvPicPr>
            <p:cNvPr id="10" name="图片 9"/>
            <p:cNvPicPr>
              <a:picLocks noChangeAspect="1"/>
            </p:cNvPicPr>
            <p:nvPr userDrawn="1">
              <p:custDataLst>
                <p:tags r:id="rId9"/>
              </p:custDataLst>
            </p:nvPr>
          </p:nvPicPr>
          <p:blipFill>
            <a:blip r:embed="rId15" cstate="email"/>
            <a:stretch>
              <a:fillRect/>
            </a:stretch>
          </p:blipFill>
          <p:spPr>
            <a:xfrm>
              <a:off x="2370945" y="3736870"/>
              <a:ext cx="7461058" cy="1797669"/>
            </a:xfrm>
            <a:prstGeom prst="rect">
              <a:avLst/>
            </a:prstGeom>
          </p:spPr>
        </p:pic>
        <p:pic>
          <p:nvPicPr>
            <p:cNvPr id="11" name="图片 10"/>
            <p:cNvPicPr>
              <a:picLocks noChangeAspect="1"/>
            </p:cNvPicPr>
            <p:nvPr userDrawn="1">
              <p:custDataLst>
                <p:tags r:id="rId10"/>
              </p:custDataLst>
            </p:nvPr>
          </p:nvPicPr>
          <p:blipFill>
            <a:blip r:embed="rId16" cstate="email"/>
            <a:stretch>
              <a:fillRect/>
            </a:stretch>
          </p:blipFill>
          <p:spPr>
            <a:xfrm>
              <a:off x="726397" y="2145647"/>
              <a:ext cx="10471789" cy="2718427"/>
            </a:xfrm>
            <a:prstGeom prst="rect">
              <a:avLst/>
            </a:prstGeom>
          </p:spPr>
        </p:pic>
      </p:grpSp>
      <p:sp>
        <p:nvSpPr>
          <p:cNvPr id="2" name="竖排标题 1"/>
          <p:cNvSpPr>
            <a:spLocks noGrp="1"/>
          </p:cNvSpPr>
          <p:nvPr>
            <p:ph type="title" orient="vert"/>
            <p:custDataLst>
              <p:tags r:id="rId2"/>
            </p:custDataLst>
          </p:nvPr>
        </p:nvSpPr>
        <p:spPr>
          <a:xfrm>
            <a:off x="10571135" y="952508"/>
            <a:ext cx="950984" cy="5388907"/>
          </a:xfrm>
        </p:spPr>
        <p:txBody>
          <a:bodyPr vert="eaVert" lIns="101600" tIns="38100" rIns="76200" bIns="38100" rtlCol="0" anchor="ctr" anchorCtr="0">
            <a:noAutofit/>
          </a:bodyPr>
          <a:lstStyle>
            <a:lvl1pPr marL="0" marR="0" lvl="0" algn="l" defTabSz="914400" rtl="0" eaLnBrk="1" fontAlgn="auto" latinLnBrk="0" hangingPunct="1">
              <a:lnSpc>
                <a:spcPct val="100000"/>
              </a:lnSpc>
              <a:spcAft>
                <a:spcPts val="0"/>
              </a:spcAft>
              <a:buNone/>
              <a:defRPr kumimoji="0" lang="zh-CN" altLang="en-US" sz="2400" b="1" i="0" u="none" strike="noStrike" kern="1200" cap="none" spc="200" normalizeH="0" baseline="0" noProof="1" dirty="0">
                <a:solidFill>
                  <a:schemeClr val="accent1"/>
                </a:solidFill>
                <a:uFillTx/>
                <a:latin typeface="Arial" panose="020B0604020202020204" pitchFamily="34" charset="0"/>
                <a:ea typeface="隶书" panose="02010509060101010101" charset="-122"/>
                <a:cs typeface="+mj-cs"/>
                <a:sym typeface="+mn-ea"/>
              </a:defRPr>
            </a:lvl1pPr>
          </a:lstStyle>
          <a:p>
            <a:pPr lvl="0"/>
            <a:r>
              <a:rPr>
                <a:sym typeface="+mn-ea"/>
              </a:rPr>
              <a:t>单击此处编辑母版标题样式</a:t>
            </a:r>
          </a:p>
        </p:txBody>
      </p:sp>
      <p:sp>
        <p:nvSpPr>
          <p:cNvPr id="3" name="竖排文字占位符 2"/>
          <p:cNvSpPr>
            <a:spLocks noGrp="1"/>
          </p:cNvSpPr>
          <p:nvPr>
            <p:ph type="body" orient="vert" idx="1"/>
            <p:custDataLst>
              <p:tags r:id="rId3"/>
            </p:custDataLst>
          </p:nvPr>
        </p:nvSpPr>
        <p:spPr>
          <a:xfrm>
            <a:off x="669925" y="952500"/>
            <a:ext cx="9828101" cy="5388907"/>
          </a:xfrm>
        </p:spPr>
        <p:txBody>
          <a:bodyPr vert="eaVert"/>
          <a:lstStyle>
            <a:lvl1pPr indent="0" eaLnBrk="1" fontAlgn="auto" latinLnBrk="0" hangingPunct="1">
              <a:defRPr u="none" strike="noStrike" kern="1200" cap="none" spc="150" normalizeH="0">
                <a:solidFill>
                  <a:schemeClr val="tx1">
                    <a:lumMod val="85000"/>
                    <a:lumOff val="15000"/>
                  </a:schemeClr>
                </a:solidFill>
                <a:uFillTx/>
                <a:latin typeface="Arial" panose="020B0604020202020204" pitchFamily="34" charset="0"/>
                <a:ea typeface="隶书" panose="02010509060101010101" charset="-122"/>
              </a:defRPr>
            </a:lvl1pPr>
            <a:lvl2pPr indent="0" eaLnBrk="1" fontAlgn="auto" latinLnBrk="0" hangingPunct="1">
              <a:defRPr u="none" strike="noStrike" kern="1200" cap="none" spc="150" normalizeH="0">
                <a:solidFill>
                  <a:schemeClr val="tx1">
                    <a:lumMod val="85000"/>
                    <a:lumOff val="15000"/>
                  </a:schemeClr>
                </a:solidFill>
                <a:uFillTx/>
                <a:latin typeface="Arial" panose="020B0604020202020204" pitchFamily="34" charset="0"/>
                <a:ea typeface="隶书" panose="02010509060101010101" charset="-122"/>
              </a:defRPr>
            </a:lvl2pPr>
            <a:lvl3pPr indent="0" eaLnBrk="1" fontAlgn="auto" latinLnBrk="0" hangingPunct="1">
              <a:defRPr u="none" strike="noStrike" kern="1200" cap="none" spc="150" normalizeH="0">
                <a:solidFill>
                  <a:schemeClr val="tx1">
                    <a:lumMod val="85000"/>
                    <a:lumOff val="15000"/>
                  </a:schemeClr>
                </a:solidFill>
                <a:uFillTx/>
                <a:latin typeface="Arial" panose="020B0604020202020204" pitchFamily="34" charset="0"/>
                <a:ea typeface="隶书" panose="02010509060101010101" charset="-122"/>
              </a:defRPr>
            </a:lvl3pPr>
            <a:lvl4pPr indent="0" eaLnBrk="1" fontAlgn="auto" latinLnBrk="0" hangingPunct="1">
              <a:defRPr u="none" strike="noStrike" kern="1200" cap="none" spc="150" normalizeH="0">
                <a:solidFill>
                  <a:schemeClr val="tx1">
                    <a:lumMod val="85000"/>
                    <a:lumOff val="15000"/>
                  </a:schemeClr>
                </a:solidFill>
                <a:uFillTx/>
                <a:latin typeface="Arial" panose="020B0604020202020204" pitchFamily="34" charset="0"/>
                <a:ea typeface="隶书" panose="02010509060101010101" charset="-122"/>
              </a:defRPr>
            </a:lvl4pPr>
            <a:lvl5pPr indent="0" eaLnBrk="1" fontAlgn="auto" latinLnBrk="0" hangingPunct="1">
              <a:defRPr u="none" strike="noStrike" kern="1200" cap="none" spc="150" normalizeH="0">
                <a:solidFill>
                  <a:schemeClr val="tx1">
                    <a:lumMod val="85000"/>
                    <a:lumOff val="15000"/>
                  </a:schemeClr>
                </a:solidFill>
                <a:uFillTx/>
                <a:latin typeface="Arial" panose="020B0604020202020204" pitchFamily="34" charset="0"/>
                <a:ea typeface="隶书" panose="02010509060101010101"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t>2022/11/5</a:t>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ags" Target="../tags/tag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ags" Target="../tags/tag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ags" Target="../tags/tag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ags" Target="../tags/tag6.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ags" Target="../tags/tag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ags" Target="../tags/tag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20"/>
            </p:custDataLst>
          </p:nvPr>
        </p:nvSpPr>
        <p:spPr>
          <a:xfrm>
            <a:off x="669882" y="443230"/>
            <a:ext cx="10852237" cy="441964"/>
          </a:xfrm>
          <a:prstGeom prst="rect">
            <a:avLst/>
          </a:prstGeom>
        </p:spPr>
        <p:txBody>
          <a:bodyPr vert="horz" lIns="101600" tIns="38100" rIns="76200" bIns="38100" rtlCol="0" anchor="t" anchorCtr="0">
            <a:noAutofit/>
          </a:bodyPr>
          <a:lstStyle/>
          <a:p>
            <a:r>
              <a:rPr lang="zh-CN" altLang="en-US" dirty="0"/>
              <a:t>单击此处编辑母版标题样式</a:t>
            </a:r>
          </a:p>
        </p:txBody>
      </p:sp>
      <p:sp>
        <p:nvSpPr>
          <p:cNvPr id="3" name="文本占位符 2"/>
          <p:cNvSpPr>
            <a:spLocks noGrp="1"/>
          </p:cNvSpPr>
          <p:nvPr>
            <p:ph type="body" idx="1"/>
            <p:custDataLst>
              <p:tags r:id="rId21"/>
            </p:custDataLst>
          </p:nvPr>
        </p:nvSpPr>
        <p:spPr>
          <a:xfrm>
            <a:off x="669882" y="952508"/>
            <a:ext cx="10852237" cy="5388907"/>
          </a:xfrm>
          <a:prstGeom prst="rect">
            <a:avLst/>
          </a:prstGeom>
        </p:spPr>
        <p:txBody>
          <a:bodyPr vert="horz" lIns="101600" tIns="0" rIns="82550" bIns="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custDataLst>
              <p:tags r:id="rId22"/>
            </p:custDataLst>
          </p:nvPr>
        </p:nvSpPr>
        <p:spPr>
          <a:xfrm>
            <a:off x="879742" y="6349833"/>
            <a:ext cx="2700000" cy="316800"/>
          </a:xfrm>
          <a:prstGeom prst="rect">
            <a:avLst/>
          </a:prstGeom>
        </p:spPr>
        <p:txBody>
          <a:bodyPr vert="horz" lIns="91440" tIns="45720" rIns="91440" bIns="45720" rtlCol="0" anchor="ctr">
            <a:normAutofit/>
          </a:bodyPr>
          <a:lstStyle>
            <a:lvl1pPr algn="l">
              <a:defRPr sz="1200">
                <a:solidFill>
                  <a:schemeClr val="tx1">
                    <a:tint val="75000"/>
                  </a:schemeClr>
                </a:solidFill>
              </a:defRPr>
            </a:lvl1pPr>
          </a:lstStyle>
          <a:p>
            <a:fld id="{760FBDFE-C587-4B4C-A407-44438C67B59E}" type="datetimeFigureOut">
              <a:rPr lang="zh-CN" altLang="en-US" smtClean="0"/>
              <a:t>2022/11/5</a:t>
            </a:fld>
            <a:endParaRPr lang="zh-CN" altLang="en-US"/>
          </a:p>
        </p:txBody>
      </p:sp>
      <p:sp>
        <p:nvSpPr>
          <p:cNvPr id="5" name="页脚占位符 4"/>
          <p:cNvSpPr>
            <a:spLocks noGrp="1"/>
          </p:cNvSpPr>
          <p:nvPr>
            <p:ph type="ftr" sz="quarter" idx="3"/>
            <p:custDataLst>
              <p:tags r:id="rId23"/>
            </p:custDataLst>
          </p:nvPr>
        </p:nvSpPr>
        <p:spPr>
          <a:xfrm>
            <a:off x="4116000" y="6349833"/>
            <a:ext cx="3960000" cy="316800"/>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24"/>
            </p:custDataLst>
          </p:nvPr>
        </p:nvSpPr>
        <p:spPr>
          <a:xfrm>
            <a:off x="8610600" y="6349833"/>
            <a:ext cx="2700000" cy="316800"/>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49AE70B2-8BF9-45C0-BB95-33D1B9D3A854}" type="slidenum">
              <a:rPr lang="zh-CN" altLang="en-US" smtClean="0"/>
              <a:t>‹#›</a:t>
            </a:fld>
            <a:endParaRPr lang="zh-CN" altLang="en-US" dirty="0"/>
          </a:p>
        </p:txBody>
      </p:sp>
      <p:sp>
        <p:nvSpPr>
          <p:cNvPr id="7" name="KSO_TEMPLATE" hidden="1"/>
          <p:cNvSpPr/>
          <p:nvPr userDrawn="1">
            <p:custDataLst>
              <p:tags r:id="rId25"/>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Lst>
  <p:txStyles>
    <p:titleStyle>
      <a:lvl1pPr algn="l" defTabSz="914400" rtl="0" eaLnBrk="1" fontAlgn="auto" latinLnBrk="0" hangingPunct="1">
        <a:lnSpc>
          <a:spcPct val="100000"/>
        </a:lnSpc>
        <a:spcBef>
          <a:spcPct val="0"/>
        </a:spcBef>
        <a:buNone/>
        <a:defRPr sz="2400" b="1" u="none" strike="noStrike" kern="1200" cap="none" spc="200" normalizeH="0">
          <a:solidFill>
            <a:schemeClr val="tx1">
              <a:lumMod val="85000"/>
              <a:lumOff val="15000"/>
            </a:schemeClr>
          </a:solidFill>
          <a:uFillTx/>
          <a:latin typeface="Arial" panose="020B0604020202020204" pitchFamily="34" charset="0"/>
          <a:ea typeface="隶书" panose="02010509060101010101"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400" u="none" strike="noStrike" kern="1200" cap="none" spc="150" normalizeH="0" baseline="0">
          <a:solidFill>
            <a:schemeClr val="tx1">
              <a:lumMod val="85000"/>
              <a:lumOff val="15000"/>
            </a:schemeClr>
          </a:solidFill>
          <a:uFillTx/>
          <a:latin typeface="Arial" panose="020B0604020202020204" pitchFamily="34" charset="0"/>
          <a:ea typeface="隶书" panose="02010509060101010101"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400" u="none" strike="noStrike" kern="1200" cap="none" spc="150" normalizeH="0" baseline="0">
          <a:solidFill>
            <a:schemeClr val="tx1">
              <a:lumMod val="85000"/>
              <a:lumOff val="15000"/>
            </a:schemeClr>
          </a:solidFill>
          <a:uFillTx/>
          <a:latin typeface="Arial" panose="020B0604020202020204" pitchFamily="34" charset="0"/>
          <a:ea typeface="隶书" panose="02010509060101010101"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400" u="none" strike="noStrike" kern="1200" cap="none" spc="150" normalizeH="0" baseline="0">
          <a:solidFill>
            <a:schemeClr val="tx1">
              <a:lumMod val="85000"/>
              <a:lumOff val="15000"/>
            </a:schemeClr>
          </a:solidFill>
          <a:uFillTx/>
          <a:latin typeface="Arial" panose="020B0604020202020204" pitchFamily="34" charset="0"/>
          <a:ea typeface="隶书" panose="02010509060101010101"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400" u="none" strike="noStrike" kern="1200" cap="none" spc="150" normalizeH="0" baseline="0">
          <a:solidFill>
            <a:schemeClr val="tx1">
              <a:lumMod val="85000"/>
              <a:lumOff val="15000"/>
            </a:schemeClr>
          </a:solidFill>
          <a:uFillTx/>
          <a:latin typeface="Arial" panose="020B0604020202020204" pitchFamily="34" charset="0"/>
          <a:ea typeface="隶书" panose="02010509060101010101"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400" u="none" strike="noStrike" kern="1200" cap="none" spc="150" normalizeH="0" baseline="0">
          <a:solidFill>
            <a:schemeClr val="tx1">
              <a:lumMod val="85000"/>
              <a:lumOff val="15000"/>
            </a:schemeClr>
          </a:solidFill>
          <a:uFillTx/>
          <a:latin typeface="Arial" panose="020B0604020202020204" pitchFamily="34" charset="0"/>
          <a:ea typeface="隶书" panose="02010509060101010101"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tags" Target="../tags/tag205.xml"/><Relationship Id="rId7" Type="http://schemas.openxmlformats.org/officeDocument/2006/relationships/notesSlide" Target="../notesSlides/notesSlide1.xml"/><Relationship Id="rId2" Type="http://schemas.openxmlformats.org/officeDocument/2006/relationships/tags" Target="../tags/tag204.xml"/><Relationship Id="rId1" Type="http://schemas.openxmlformats.org/officeDocument/2006/relationships/themeOverride" Target="../theme/themeOverride1.xml"/><Relationship Id="rId6" Type="http://schemas.openxmlformats.org/officeDocument/2006/relationships/slideLayout" Target="../slideLayouts/slideLayout1.xml"/><Relationship Id="rId5" Type="http://schemas.openxmlformats.org/officeDocument/2006/relationships/tags" Target="../tags/tag207.xml"/><Relationship Id="rId4" Type="http://schemas.openxmlformats.org/officeDocument/2006/relationships/tags" Target="../tags/tag206.xml"/></Relationships>
</file>

<file path=ppt/slides/_rels/slide10.xml.rels><?xml version="1.0" encoding="UTF-8" standalone="yes"?>
<Relationships xmlns="http://schemas.openxmlformats.org/package/2006/relationships"><Relationship Id="rId3" Type="http://schemas.openxmlformats.org/officeDocument/2006/relationships/tags" Target="../tags/tag240.xml"/><Relationship Id="rId7" Type="http://schemas.openxmlformats.org/officeDocument/2006/relationships/image" Target="../media/image32.jpeg"/><Relationship Id="rId2" Type="http://schemas.openxmlformats.org/officeDocument/2006/relationships/tags" Target="../tags/tag239.xml"/><Relationship Id="rId1" Type="http://schemas.openxmlformats.org/officeDocument/2006/relationships/themeOverride" Target="../theme/themeOverride2.xml"/><Relationship Id="rId6" Type="http://schemas.openxmlformats.org/officeDocument/2006/relationships/notesSlide" Target="../notesSlides/notesSlide10.xml"/><Relationship Id="rId5" Type="http://schemas.openxmlformats.org/officeDocument/2006/relationships/slideLayout" Target="../slideLayouts/slideLayout14.xml"/><Relationship Id="rId4" Type="http://schemas.openxmlformats.org/officeDocument/2006/relationships/tags" Target="../tags/tag241.xml"/></Relationships>
</file>

<file path=ppt/slides/_rels/slide11.xml.rels><?xml version="1.0" encoding="UTF-8" standalone="yes"?>
<Relationships xmlns="http://schemas.openxmlformats.org/package/2006/relationships"><Relationship Id="rId8" Type="http://schemas.openxmlformats.org/officeDocument/2006/relationships/tags" Target="../tags/tag249.xml"/><Relationship Id="rId13" Type="http://schemas.openxmlformats.org/officeDocument/2006/relationships/notesSlide" Target="../notesSlides/notesSlide11.xml"/><Relationship Id="rId3" Type="http://schemas.openxmlformats.org/officeDocument/2006/relationships/tags" Target="../tags/tag244.xml"/><Relationship Id="rId7" Type="http://schemas.openxmlformats.org/officeDocument/2006/relationships/tags" Target="../tags/tag248.xml"/><Relationship Id="rId12" Type="http://schemas.openxmlformats.org/officeDocument/2006/relationships/slideLayout" Target="../slideLayouts/slideLayout7.xml"/><Relationship Id="rId2" Type="http://schemas.openxmlformats.org/officeDocument/2006/relationships/tags" Target="../tags/tag243.xml"/><Relationship Id="rId1" Type="http://schemas.openxmlformats.org/officeDocument/2006/relationships/tags" Target="../tags/tag242.xml"/><Relationship Id="rId6" Type="http://schemas.openxmlformats.org/officeDocument/2006/relationships/tags" Target="../tags/tag247.xml"/><Relationship Id="rId11" Type="http://schemas.openxmlformats.org/officeDocument/2006/relationships/tags" Target="../tags/tag252.xml"/><Relationship Id="rId5" Type="http://schemas.openxmlformats.org/officeDocument/2006/relationships/tags" Target="../tags/tag246.xml"/><Relationship Id="rId10" Type="http://schemas.openxmlformats.org/officeDocument/2006/relationships/tags" Target="../tags/tag251.xml"/><Relationship Id="rId4" Type="http://schemas.openxmlformats.org/officeDocument/2006/relationships/tags" Target="../tags/tag245.xml"/><Relationship Id="rId9" Type="http://schemas.openxmlformats.org/officeDocument/2006/relationships/tags" Target="../tags/tag250.xml"/><Relationship Id="rId14" Type="http://schemas.openxmlformats.org/officeDocument/2006/relationships/image" Target="../media/image33.jpeg"/></Relationships>
</file>

<file path=ppt/slides/_rels/slide12.xml.rels><?xml version="1.0" encoding="UTF-8" standalone="yes"?>
<Relationships xmlns="http://schemas.openxmlformats.org/package/2006/relationships"><Relationship Id="rId3" Type="http://schemas.openxmlformats.org/officeDocument/2006/relationships/tags" Target="../tags/tag254.xml"/><Relationship Id="rId2" Type="http://schemas.openxmlformats.org/officeDocument/2006/relationships/tags" Target="../tags/tag253.xml"/><Relationship Id="rId1" Type="http://schemas.openxmlformats.org/officeDocument/2006/relationships/themeOverride" Target="../theme/themeOverride3.xml"/><Relationship Id="rId6" Type="http://schemas.openxmlformats.org/officeDocument/2006/relationships/image" Target="../media/image1.png"/><Relationship Id="rId5" Type="http://schemas.openxmlformats.org/officeDocument/2006/relationships/notesSlide" Target="../notesSlides/notesSlide12.xml"/><Relationship Id="rId4"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209.xml"/><Relationship Id="rId1" Type="http://schemas.openxmlformats.org/officeDocument/2006/relationships/tags" Target="../tags/tag208.xml"/><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8" Type="http://schemas.openxmlformats.org/officeDocument/2006/relationships/tags" Target="../tags/tag217.xml"/><Relationship Id="rId13" Type="http://schemas.openxmlformats.org/officeDocument/2006/relationships/tags" Target="../tags/tag222.xml"/><Relationship Id="rId18" Type="http://schemas.openxmlformats.org/officeDocument/2006/relationships/tags" Target="../tags/tag227.xml"/><Relationship Id="rId3" Type="http://schemas.openxmlformats.org/officeDocument/2006/relationships/tags" Target="../tags/tag212.xml"/><Relationship Id="rId21" Type="http://schemas.openxmlformats.org/officeDocument/2006/relationships/tags" Target="../tags/tag230.xml"/><Relationship Id="rId7" Type="http://schemas.openxmlformats.org/officeDocument/2006/relationships/tags" Target="../tags/tag216.xml"/><Relationship Id="rId12" Type="http://schemas.openxmlformats.org/officeDocument/2006/relationships/tags" Target="../tags/tag221.xml"/><Relationship Id="rId17" Type="http://schemas.openxmlformats.org/officeDocument/2006/relationships/tags" Target="../tags/tag226.xml"/><Relationship Id="rId2" Type="http://schemas.openxmlformats.org/officeDocument/2006/relationships/tags" Target="../tags/tag211.xml"/><Relationship Id="rId16" Type="http://schemas.openxmlformats.org/officeDocument/2006/relationships/tags" Target="../tags/tag225.xml"/><Relationship Id="rId20" Type="http://schemas.openxmlformats.org/officeDocument/2006/relationships/tags" Target="../tags/tag229.xml"/><Relationship Id="rId1" Type="http://schemas.openxmlformats.org/officeDocument/2006/relationships/tags" Target="../tags/tag210.xml"/><Relationship Id="rId6" Type="http://schemas.openxmlformats.org/officeDocument/2006/relationships/tags" Target="../tags/tag215.xml"/><Relationship Id="rId11" Type="http://schemas.openxmlformats.org/officeDocument/2006/relationships/tags" Target="../tags/tag220.xml"/><Relationship Id="rId5" Type="http://schemas.openxmlformats.org/officeDocument/2006/relationships/tags" Target="../tags/tag214.xml"/><Relationship Id="rId15" Type="http://schemas.openxmlformats.org/officeDocument/2006/relationships/tags" Target="../tags/tag224.xml"/><Relationship Id="rId23" Type="http://schemas.openxmlformats.org/officeDocument/2006/relationships/notesSlide" Target="../notesSlides/notesSlide3.xml"/><Relationship Id="rId10" Type="http://schemas.openxmlformats.org/officeDocument/2006/relationships/tags" Target="../tags/tag219.xml"/><Relationship Id="rId19" Type="http://schemas.openxmlformats.org/officeDocument/2006/relationships/tags" Target="../tags/tag228.xml"/><Relationship Id="rId4" Type="http://schemas.openxmlformats.org/officeDocument/2006/relationships/tags" Target="../tags/tag213.xml"/><Relationship Id="rId9" Type="http://schemas.openxmlformats.org/officeDocument/2006/relationships/tags" Target="../tags/tag218.xml"/><Relationship Id="rId14" Type="http://schemas.openxmlformats.org/officeDocument/2006/relationships/tags" Target="../tags/tag223.xml"/><Relationship Id="rId22"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5.xml"/><Relationship Id="rId1" Type="http://schemas.openxmlformats.org/officeDocument/2006/relationships/tags" Target="../tags/tag231.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3.xml"/><Relationship Id="rId1" Type="http://schemas.openxmlformats.org/officeDocument/2006/relationships/tags" Target="../tags/tag232.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7.xml"/><Relationship Id="rId1" Type="http://schemas.openxmlformats.org/officeDocument/2006/relationships/tags" Target="../tags/tag233.xml"/><Relationship Id="rId4" Type="http://schemas.openxmlformats.org/officeDocument/2006/relationships/image" Target="../media/image30.jpe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6.xml"/><Relationship Id="rId1" Type="http://schemas.openxmlformats.org/officeDocument/2006/relationships/tags" Target="../tags/tag234.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6.xml"/><Relationship Id="rId1" Type="http://schemas.openxmlformats.org/officeDocument/2006/relationships/tags" Target="../tags/tag235.xml"/></Relationships>
</file>

<file path=ppt/slides/_rels/slide9.xml.rels><?xml version="1.0" encoding="UTF-8" standalone="yes"?>
<Relationships xmlns="http://schemas.openxmlformats.org/package/2006/relationships"><Relationship Id="rId3" Type="http://schemas.openxmlformats.org/officeDocument/2006/relationships/tags" Target="../tags/tag238.xml"/><Relationship Id="rId2" Type="http://schemas.openxmlformats.org/officeDocument/2006/relationships/tags" Target="../tags/tag237.xml"/><Relationship Id="rId1" Type="http://schemas.openxmlformats.org/officeDocument/2006/relationships/tags" Target="../tags/tag236.xml"/><Relationship Id="rId6" Type="http://schemas.openxmlformats.org/officeDocument/2006/relationships/image" Target="../media/image31.png"/><Relationship Id="rId5" Type="http://schemas.openxmlformats.org/officeDocument/2006/relationships/notesSlide" Target="../notesSlides/notesSlide9.xml"/><Relationship Id="rId4"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8" cstate="email">
            <a:lum/>
          </a:blip>
          <a:srcRect/>
          <a:stretch>
            <a:fillRect l="-3000" r="-3000"/>
          </a:stretch>
        </a:blipFill>
        <a:effectLst/>
      </p:bgPr>
    </p:bg>
    <p:spTree>
      <p:nvGrpSpPr>
        <p:cNvPr id="1" name=""/>
        <p:cNvGrpSpPr/>
        <p:nvPr/>
      </p:nvGrpSpPr>
      <p:grpSpPr>
        <a:xfrm>
          <a:off x="0" y="0"/>
          <a:ext cx="0" cy="0"/>
          <a:chOff x="0" y="0"/>
          <a:chExt cx="0" cy="0"/>
        </a:xfrm>
      </p:grpSpPr>
      <p:sp>
        <p:nvSpPr>
          <p:cNvPr id="19" name="标题 18"/>
          <p:cNvSpPr>
            <a:spLocks noGrp="1"/>
          </p:cNvSpPr>
          <p:nvPr>
            <p:ph type="ctrTitle"/>
            <p:custDataLst>
              <p:tags r:id="rId3"/>
            </p:custDataLst>
          </p:nvPr>
        </p:nvSpPr>
        <p:spPr>
          <a:xfrm>
            <a:off x="1951892" y="1301262"/>
            <a:ext cx="8672928" cy="1678173"/>
          </a:xfrm>
        </p:spPr>
        <p:txBody>
          <a:bodyPr>
            <a:normAutofit fontScale="90000"/>
          </a:bodyPr>
          <a:lstStyle/>
          <a:p>
            <a:r>
              <a:rPr lang="en-US" altLang="zh-CN" dirty="0"/>
              <a:t>02</a:t>
            </a:r>
            <a:endParaRPr lang="zh-CN" altLang="zh-CN" dirty="0"/>
          </a:p>
        </p:txBody>
      </p:sp>
      <p:sp>
        <p:nvSpPr>
          <p:cNvPr id="36" name="副标题 35"/>
          <p:cNvSpPr>
            <a:spLocks noGrp="1"/>
          </p:cNvSpPr>
          <p:nvPr>
            <p:ph type="subTitle" idx="1"/>
            <p:custDataLst>
              <p:tags r:id="rId4"/>
            </p:custDataLst>
          </p:nvPr>
        </p:nvSpPr>
        <p:spPr>
          <a:xfrm>
            <a:off x="2985312" y="4569605"/>
            <a:ext cx="6555483" cy="459077"/>
          </a:xfrm>
        </p:spPr>
        <p:txBody>
          <a:bodyPr>
            <a:normAutofit fontScale="92500" lnSpcReduction="10000"/>
          </a:bodyPr>
          <a:lstStyle/>
          <a:p>
            <a:r>
              <a:rPr lang="zh-CN" altLang="en-US" dirty="0"/>
              <a:t>法治部分解读</a:t>
            </a:r>
          </a:p>
        </p:txBody>
      </p:sp>
      <p:sp>
        <p:nvSpPr>
          <p:cNvPr id="37" name="文本占位符 36"/>
          <p:cNvSpPr>
            <a:spLocks noGrp="1"/>
          </p:cNvSpPr>
          <p:nvPr>
            <p:ph type="body" sz="quarter" idx="13"/>
            <p:custDataLst>
              <p:tags r:id="rId5"/>
            </p:custDataLst>
          </p:nvPr>
        </p:nvSpPr>
        <p:spPr>
          <a:xfrm>
            <a:off x="3073236" y="5257379"/>
            <a:ext cx="6693954" cy="764848"/>
          </a:xfrm>
        </p:spPr>
        <p:txBody>
          <a:bodyPr>
            <a:normAutofit fontScale="55000" lnSpcReduction="20000"/>
          </a:bodyPr>
          <a:lstStyle/>
          <a:p>
            <a:r>
              <a:rPr lang="en-US" altLang="zh-CN" sz="4000" dirty="0"/>
              <a:t>“</a:t>
            </a:r>
            <a:r>
              <a:rPr lang="zh-CN" altLang="en-US" sz="4000" dirty="0"/>
              <a:t>立善法于天下</a:t>
            </a:r>
            <a:r>
              <a:rPr lang="en-US" altLang="zh-CN" sz="4000" dirty="0"/>
              <a:t>,</a:t>
            </a:r>
            <a:r>
              <a:rPr lang="zh-CN" altLang="en-US" sz="4000" dirty="0"/>
              <a:t>则天下治</a:t>
            </a:r>
            <a:r>
              <a:rPr lang="en-US" altLang="zh-CN" sz="4000" dirty="0"/>
              <a:t>;</a:t>
            </a:r>
            <a:r>
              <a:rPr lang="zh-CN" altLang="en-US" sz="4000" dirty="0"/>
              <a:t>立善法于一国</a:t>
            </a:r>
            <a:r>
              <a:rPr lang="en-US" altLang="zh-CN" sz="4000" dirty="0"/>
              <a:t>,</a:t>
            </a:r>
            <a:r>
              <a:rPr lang="zh-CN" altLang="en-US" sz="4000" dirty="0"/>
              <a:t>则一国治</a:t>
            </a:r>
            <a:r>
              <a:rPr lang="en-US" altLang="zh-CN" sz="4000" dirty="0"/>
              <a:t>”</a:t>
            </a:r>
            <a:endParaRPr lang="zh-CN" altLang="en-US" sz="4000" dirty="0"/>
          </a:p>
        </p:txBody>
      </p:sp>
    </p:spTree>
    <p:custDataLst>
      <p:tags r:id="rId2"/>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custDataLst>
              <p:tags r:id="rId3"/>
            </p:custDataLst>
          </p:nvPr>
        </p:nvSpPr>
        <p:spPr>
          <a:xfrm>
            <a:off x="586800" y="0"/>
            <a:ext cx="3960000" cy="882000"/>
          </a:xfrm>
        </p:spPr>
        <p:txBody>
          <a:bodyPr>
            <a:normAutofit fontScale="90000"/>
          </a:bodyPr>
          <a:lstStyle/>
          <a:p>
            <a:r>
              <a:rPr lang="zh-CN" altLang="en-US" dirty="0"/>
              <a:t>现实中的法治案例</a:t>
            </a:r>
            <a:endParaRPr lang="zh-CN" altLang="zh-CN" dirty="0"/>
          </a:p>
        </p:txBody>
      </p:sp>
      <p:sp>
        <p:nvSpPr>
          <p:cNvPr id="5" name="文本占位符 4"/>
          <p:cNvSpPr>
            <a:spLocks noGrp="1"/>
          </p:cNvSpPr>
          <p:nvPr>
            <p:ph type="body" sz="quarter" idx="13"/>
            <p:custDataLst>
              <p:tags r:id="rId4"/>
            </p:custDataLst>
          </p:nvPr>
        </p:nvSpPr>
        <p:spPr>
          <a:xfrm>
            <a:off x="586799" y="692580"/>
            <a:ext cx="3959999" cy="4498255"/>
          </a:xfrm>
        </p:spPr>
        <p:txBody>
          <a:bodyPr>
            <a:noAutofit/>
          </a:bodyPr>
          <a:lstStyle/>
          <a:p>
            <a:pPr indent="340360">
              <a:lnSpc>
                <a:spcPts val="2250"/>
              </a:lnSpc>
            </a:pPr>
            <a:r>
              <a:rPr lang="en-US" altLang="zh-CN" sz="1200" dirty="0">
                <a:solidFill>
                  <a:srgbClr val="222222"/>
                </a:solidFill>
                <a:effectLst/>
                <a:latin typeface="Arial" panose="020B0604020202020204" pitchFamily="34" charset="0"/>
                <a:ea typeface="宋体" panose="02010600030101010101" pitchFamily="2" charset="-122"/>
                <a:cs typeface="Arial" panose="020B0604020202020204" pitchFamily="34" charset="0"/>
              </a:rPr>
              <a:t>10</a:t>
            </a:r>
            <a:r>
              <a:rPr lang="zh-CN" altLang="zh-CN" sz="1200" dirty="0">
                <a:solidFill>
                  <a:srgbClr val="222222"/>
                </a:solidFill>
                <a:effectLst/>
                <a:latin typeface="Arial" panose="020B0604020202020204" pitchFamily="34" charset="0"/>
                <a:ea typeface="宋体" panose="02010600030101010101" pitchFamily="2" charset="-122"/>
                <a:cs typeface="Arial" panose="020B0604020202020204" pitchFamily="34" charset="0"/>
              </a:rPr>
              <a:t>月</a:t>
            </a:r>
            <a:r>
              <a:rPr lang="en-US" altLang="zh-CN" sz="1200" dirty="0">
                <a:solidFill>
                  <a:srgbClr val="222222"/>
                </a:solidFill>
                <a:effectLst/>
                <a:latin typeface="Arial" panose="020B0604020202020204" pitchFamily="34" charset="0"/>
                <a:ea typeface="宋体" panose="02010600030101010101" pitchFamily="2" charset="-122"/>
                <a:cs typeface="Arial" panose="020B0604020202020204" pitchFamily="34" charset="0"/>
              </a:rPr>
              <a:t>10</a:t>
            </a:r>
            <a:r>
              <a:rPr lang="zh-CN" altLang="zh-CN" sz="1200" dirty="0">
                <a:solidFill>
                  <a:srgbClr val="222222"/>
                </a:solidFill>
                <a:effectLst/>
                <a:latin typeface="Arial" panose="020B0604020202020204" pitchFamily="34" charset="0"/>
                <a:ea typeface="宋体" panose="02010600030101010101" pitchFamily="2" charset="-122"/>
                <a:cs typeface="Arial" panose="020B0604020202020204" pitchFamily="34" charset="0"/>
              </a:rPr>
              <a:t>日，中央全面依法治国委员会办公室公示第二批全国法治政府建设示范地区和项目名单，含</a:t>
            </a:r>
            <a:r>
              <a:rPr lang="en-US" altLang="zh-CN" sz="1200" dirty="0">
                <a:solidFill>
                  <a:srgbClr val="222222"/>
                </a:solidFill>
                <a:effectLst/>
                <a:latin typeface="Arial" panose="020B0604020202020204" pitchFamily="34" charset="0"/>
                <a:ea typeface="宋体" panose="02010600030101010101" pitchFamily="2" charset="-122"/>
                <a:cs typeface="Arial" panose="020B0604020202020204" pitchFamily="34" charset="0"/>
              </a:rPr>
              <a:t>50</a:t>
            </a:r>
            <a:r>
              <a:rPr lang="zh-CN" altLang="zh-CN" sz="1200" dirty="0">
                <a:solidFill>
                  <a:srgbClr val="222222"/>
                </a:solidFill>
                <a:effectLst/>
                <a:latin typeface="Arial" panose="020B0604020202020204" pitchFamily="34" charset="0"/>
                <a:ea typeface="宋体" panose="02010600030101010101" pitchFamily="2" charset="-122"/>
                <a:cs typeface="Arial" panose="020B0604020202020204" pitchFamily="34" charset="0"/>
              </a:rPr>
              <a:t>个全国法治政府建设示范市（县、区）与</a:t>
            </a:r>
            <a:r>
              <a:rPr lang="en-US" altLang="zh-CN" sz="1200" dirty="0">
                <a:solidFill>
                  <a:srgbClr val="222222"/>
                </a:solidFill>
                <a:effectLst/>
                <a:latin typeface="Arial" panose="020B0604020202020204" pitchFamily="34" charset="0"/>
                <a:ea typeface="宋体" panose="02010600030101010101" pitchFamily="2" charset="-122"/>
                <a:cs typeface="Arial" panose="020B0604020202020204" pitchFamily="34" charset="0"/>
              </a:rPr>
              <a:t>60</a:t>
            </a:r>
            <a:r>
              <a:rPr lang="zh-CN" altLang="zh-CN" sz="1200" dirty="0">
                <a:solidFill>
                  <a:srgbClr val="222222"/>
                </a:solidFill>
                <a:effectLst/>
                <a:latin typeface="Arial" panose="020B0604020202020204" pitchFamily="34" charset="0"/>
                <a:ea typeface="宋体" panose="02010600030101010101" pitchFamily="2" charset="-122"/>
                <a:cs typeface="Arial" panose="020B0604020202020204" pitchFamily="34" charset="0"/>
              </a:rPr>
              <a:t>个示范项目。枣庄市即为其中之一。</a:t>
            </a:r>
            <a:endParaRPr lang="zh-CN" altLang="zh-CN" sz="1200" dirty="0">
              <a:effectLst/>
              <a:latin typeface="Microsoft YaHei UI" panose="020B0503020204020204" pitchFamily="34" charset="-122"/>
              <a:ea typeface="Microsoft YaHei UI" panose="020B0503020204020204" pitchFamily="34" charset="-122"/>
              <a:cs typeface="Arial" panose="020B0604020202020204" pitchFamily="34" charset="0"/>
            </a:endParaRPr>
          </a:p>
          <a:p>
            <a:pPr indent="340360">
              <a:lnSpc>
                <a:spcPts val="2250"/>
              </a:lnSpc>
            </a:pPr>
            <a:r>
              <a:rPr lang="zh-CN" altLang="zh-CN" sz="1200" dirty="0">
                <a:solidFill>
                  <a:srgbClr val="222222"/>
                </a:solidFill>
                <a:effectLst/>
                <a:latin typeface="Arial" panose="020B0604020202020204" pitchFamily="34" charset="0"/>
                <a:ea typeface="宋体" panose="02010600030101010101" pitchFamily="2" charset="-122"/>
                <a:cs typeface="Arial" panose="020B0604020202020204" pitchFamily="34" charset="0"/>
              </a:rPr>
              <a:t>对于枣庄及所有入选的其他城市而言，这是一个突出重围的过程。自</a:t>
            </a:r>
            <a:r>
              <a:rPr lang="en-US" altLang="zh-CN" sz="1200" dirty="0">
                <a:solidFill>
                  <a:srgbClr val="222222"/>
                </a:solidFill>
                <a:effectLst/>
                <a:latin typeface="Arial" panose="020B0604020202020204" pitchFamily="34" charset="0"/>
                <a:ea typeface="宋体" panose="02010600030101010101" pitchFamily="2" charset="-122"/>
                <a:cs typeface="Arial" panose="020B0604020202020204" pitchFamily="34" charset="0"/>
              </a:rPr>
              <a:t>2021</a:t>
            </a:r>
            <a:r>
              <a:rPr lang="zh-CN" altLang="zh-CN" sz="1200" dirty="0">
                <a:solidFill>
                  <a:srgbClr val="222222"/>
                </a:solidFill>
                <a:effectLst/>
                <a:latin typeface="Arial" panose="020B0604020202020204" pitchFamily="34" charset="0"/>
                <a:ea typeface="宋体" panose="02010600030101010101" pitchFamily="2" charset="-122"/>
                <a:cs typeface="Arial" panose="020B0604020202020204" pitchFamily="34" charset="0"/>
              </a:rPr>
              <a:t>年</a:t>
            </a:r>
            <a:r>
              <a:rPr lang="en-US" altLang="zh-CN" sz="1200" dirty="0">
                <a:solidFill>
                  <a:srgbClr val="222222"/>
                </a:solidFill>
                <a:effectLst/>
                <a:latin typeface="Arial" panose="020B0604020202020204" pitchFamily="34" charset="0"/>
                <a:ea typeface="宋体" panose="02010600030101010101" pitchFamily="2" charset="-122"/>
                <a:cs typeface="Arial" panose="020B0604020202020204" pitchFamily="34" charset="0"/>
              </a:rPr>
              <a:t>8</a:t>
            </a:r>
            <a:r>
              <a:rPr lang="zh-CN" altLang="zh-CN" sz="1200" dirty="0">
                <a:solidFill>
                  <a:srgbClr val="222222"/>
                </a:solidFill>
                <a:effectLst/>
                <a:latin typeface="Arial" panose="020B0604020202020204" pitchFamily="34" charset="0"/>
                <a:ea typeface="宋体" panose="02010600030101010101" pitchFamily="2" charset="-122"/>
                <a:cs typeface="Arial" panose="020B0604020202020204" pitchFamily="34" charset="0"/>
              </a:rPr>
              <a:t>月中央依法治国办启动第二批全国法治政府建设示范创建活动后，各地区高度重视，积极参与，经自愿申报、省级初审，各地方共向中央依法治国办推荐了</a:t>
            </a:r>
            <a:r>
              <a:rPr lang="en-US" altLang="zh-CN" sz="1200" dirty="0">
                <a:solidFill>
                  <a:srgbClr val="222222"/>
                </a:solidFill>
                <a:effectLst/>
                <a:latin typeface="Arial" panose="020B0604020202020204" pitchFamily="34" charset="0"/>
                <a:ea typeface="宋体" panose="02010600030101010101" pitchFamily="2" charset="-122"/>
                <a:cs typeface="Arial" panose="020B0604020202020204" pitchFamily="34" charset="0"/>
              </a:rPr>
              <a:t>87</a:t>
            </a:r>
            <a:r>
              <a:rPr lang="zh-CN" altLang="zh-CN" sz="1200" dirty="0">
                <a:solidFill>
                  <a:srgbClr val="222222"/>
                </a:solidFill>
                <a:effectLst/>
                <a:latin typeface="Arial" panose="020B0604020202020204" pitchFamily="34" charset="0"/>
                <a:ea typeface="宋体" panose="02010600030101010101" pitchFamily="2" charset="-122"/>
                <a:cs typeface="Arial" panose="020B0604020202020204" pitchFamily="34" charset="0"/>
              </a:rPr>
              <a:t>个综合候选地区和</a:t>
            </a:r>
            <a:r>
              <a:rPr lang="en-US" altLang="zh-CN" sz="1200" dirty="0">
                <a:solidFill>
                  <a:srgbClr val="222222"/>
                </a:solidFill>
                <a:effectLst/>
                <a:latin typeface="Arial" panose="020B0604020202020204" pitchFamily="34" charset="0"/>
                <a:ea typeface="宋体" panose="02010600030101010101" pitchFamily="2" charset="-122"/>
                <a:cs typeface="Arial" panose="020B0604020202020204" pitchFamily="34" charset="0"/>
              </a:rPr>
              <a:t>149</a:t>
            </a:r>
            <a:r>
              <a:rPr lang="zh-CN" altLang="zh-CN" sz="1200" dirty="0">
                <a:solidFill>
                  <a:srgbClr val="222222"/>
                </a:solidFill>
                <a:effectLst/>
                <a:latin typeface="Arial" panose="020B0604020202020204" pitchFamily="34" charset="0"/>
                <a:ea typeface="宋体" panose="02010600030101010101" pitchFamily="2" charset="-122"/>
                <a:cs typeface="Arial" panose="020B0604020202020204" pitchFamily="34" charset="0"/>
              </a:rPr>
              <a:t>个单项候选项目。中央依法治国办根据《关于开展</a:t>
            </a:r>
            <a:r>
              <a:rPr lang="en-US" altLang="zh-CN" sz="1200" dirty="0">
                <a:solidFill>
                  <a:srgbClr val="222222"/>
                </a:solidFill>
                <a:effectLst/>
                <a:latin typeface="Arial" panose="020B0604020202020204" pitchFamily="34" charset="0"/>
                <a:ea typeface="宋体" panose="02010600030101010101" pitchFamily="2" charset="-122"/>
                <a:cs typeface="Arial" panose="020B0604020202020204" pitchFamily="34" charset="0"/>
              </a:rPr>
              <a:t>2021</a:t>
            </a:r>
            <a:r>
              <a:rPr lang="zh-CN" altLang="zh-CN" sz="1200" dirty="0">
                <a:solidFill>
                  <a:srgbClr val="222222"/>
                </a:solidFill>
                <a:effectLst/>
                <a:latin typeface="Arial" panose="020B0604020202020204" pitchFamily="34" charset="0"/>
                <a:ea typeface="宋体" panose="02010600030101010101" pitchFamily="2" charset="-122"/>
                <a:cs typeface="Arial" panose="020B0604020202020204" pitchFamily="34" charset="0"/>
              </a:rPr>
              <a:t>年全国法治政府建设示范创建活动的实施方案》和《市县法治政府建设示范指标体系》（</a:t>
            </a:r>
            <a:r>
              <a:rPr lang="en-US" altLang="zh-CN" sz="1200" dirty="0">
                <a:solidFill>
                  <a:srgbClr val="222222"/>
                </a:solidFill>
                <a:effectLst/>
                <a:latin typeface="Arial" panose="020B0604020202020204" pitchFamily="34" charset="0"/>
                <a:ea typeface="宋体" panose="02010600030101010101" pitchFamily="2" charset="-122"/>
                <a:cs typeface="Arial" panose="020B0604020202020204" pitchFamily="34" charset="0"/>
              </a:rPr>
              <a:t>2021</a:t>
            </a:r>
            <a:r>
              <a:rPr lang="zh-CN" altLang="zh-CN" sz="1200" dirty="0">
                <a:solidFill>
                  <a:srgbClr val="222222"/>
                </a:solidFill>
                <a:effectLst/>
                <a:latin typeface="Arial" panose="020B0604020202020204" pitchFamily="34" charset="0"/>
                <a:ea typeface="宋体" panose="02010600030101010101" pitchFamily="2" charset="-122"/>
                <a:cs typeface="Arial" panose="020B0604020202020204" pitchFamily="34" charset="0"/>
              </a:rPr>
              <a:t>年版），按照客观公正、公开透明、杜绝形式主义、务求实效的原则，通过公开招投标，委托第三方机构对候选地区开展书面评审、实地评估和人民群众满意度测评。按照各项评估加权后的综合成绩排名，根据整体协同推进各地区法治政府建设的需要，确定了上述名单。</a:t>
            </a:r>
            <a:endParaRPr lang="zh-CN" altLang="zh-CN" sz="1200" dirty="0">
              <a:effectLst/>
              <a:latin typeface="Microsoft YaHei UI" panose="020B0503020204020204" pitchFamily="34" charset="-122"/>
              <a:ea typeface="Microsoft YaHei UI" panose="020B0503020204020204" pitchFamily="34" charset="-122"/>
              <a:cs typeface="Arial" panose="020B0604020202020204" pitchFamily="34" charset="0"/>
            </a:endParaRPr>
          </a:p>
        </p:txBody>
      </p:sp>
      <p:pic>
        <p:nvPicPr>
          <p:cNvPr id="9" name="Picture 4" descr="图片">
            <a:extLst>
              <a:ext uri="{FF2B5EF4-FFF2-40B4-BE49-F238E27FC236}">
                <a16:creationId xmlns:a16="http://schemas.microsoft.com/office/drawing/2014/main" id="{F9E31C4D-AC0A-5202-B75C-8AE0542A79B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96000" y="692579"/>
            <a:ext cx="4922110" cy="453049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Tree>
    <p:custDataLst>
      <p:tags r:id="rId2"/>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custDataLst>
              <p:tags r:id="rId2"/>
            </p:custDataLst>
          </p:nvPr>
        </p:nvSpPr>
        <p:spPr>
          <a:xfrm>
            <a:off x="6914515" y="0"/>
            <a:ext cx="5277485" cy="6861810"/>
          </a:xfrm>
          <a:prstGeom prst="rect">
            <a:avLst/>
          </a:prstGeom>
          <a:solidFill>
            <a:schemeClr val="accent1"/>
          </a:solidFill>
          <a:ln>
            <a:noFill/>
          </a:ln>
          <a:effectLst>
            <a:outerShdw blurRad="127000" dist="38100" algn="l"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3" name="矩形 2" hidden="1"/>
          <p:cNvSpPr/>
          <p:nvPr>
            <p:custDataLst>
              <p:tags r:id="rId3"/>
            </p:custDataLst>
          </p:nvPr>
        </p:nvSpPr>
        <p:spPr>
          <a:xfrm>
            <a:off x="1636395" y="1101725"/>
            <a:ext cx="1549412" cy="4064033"/>
          </a:xfrm>
          <a:prstGeom prst="rect">
            <a:avLst/>
          </a:prstGeom>
          <a:solidFill>
            <a:schemeClr val="accent1">
              <a:alpha val="10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组合 4" hidden="1"/>
          <p:cNvGrpSpPr/>
          <p:nvPr>
            <p:custDataLst>
              <p:tags r:id="rId4"/>
            </p:custDataLst>
          </p:nvPr>
        </p:nvGrpSpPr>
        <p:grpSpPr>
          <a:xfrm>
            <a:off x="1284605" y="5116226"/>
            <a:ext cx="2670493" cy="706755"/>
            <a:chOff x="1284605" y="5116226"/>
            <a:chExt cx="2670493" cy="706755"/>
          </a:xfrm>
        </p:grpSpPr>
        <p:sp>
          <p:nvSpPr>
            <p:cNvPr id="25" name="文本框 24"/>
            <p:cNvSpPr txBox="1"/>
            <p:nvPr>
              <p:custDataLst>
                <p:tags r:id="rId7"/>
              </p:custDataLst>
            </p:nvPr>
          </p:nvSpPr>
          <p:spPr>
            <a:xfrm>
              <a:off x="1806575" y="5116226"/>
              <a:ext cx="1602740" cy="706755"/>
            </a:xfrm>
            <a:prstGeom prst="rect">
              <a:avLst/>
            </a:prstGeom>
            <a:noFill/>
          </p:spPr>
          <p:txBody>
            <a:bodyPr wrap="none" rtlCol="0" anchor="ctr" anchorCtr="0">
              <a:normAutofit/>
            </a:bodyPr>
            <a:lstStyle/>
            <a:p>
              <a:pPr algn="ctr" fontAlgn="ctr"/>
              <a:r>
                <a:rPr lang="en-US" altLang="zh-CN" sz="3600" b="1">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1.2</a:t>
              </a:r>
              <a:r>
                <a:rPr lang="zh-CN" altLang="en-US" sz="3600" b="1">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倍</a:t>
              </a:r>
              <a:endParaRPr lang="zh-CN" altLang="en-US" sz="3600" b="1"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6" name="等腰三角形 25"/>
            <p:cNvSpPr/>
            <p:nvPr>
              <p:custDataLst>
                <p:tags r:id="rId8"/>
              </p:custDataLst>
            </p:nvPr>
          </p:nvSpPr>
          <p:spPr>
            <a:xfrm rot="5400000">
              <a:off x="3516630" y="5354351"/>
              <a:ext cx="231140" cy="231140"/>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等腰三角形 26"/>
            <p:cNvSpPr/>
            <p:nvPr>
              <p:custDataLst>
                <p:tags r:id="rId9"/>
              </p:custDataLst>
            </p:nvPr>
          </p:nvSpPr>
          <p:spPr>
            <a:xfrm rot="5400000" flipV="1">
              <a:off x="1509395" y="5354351"/>
              <a:ext cx="231140" cy="231140"/>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连接符 8"/>
            <p:cNvCxnSpPr/>
            <p:nvPr>
              <p:custDataLst>
                <p:tags r:id="rId10"/>
              </p:custDataLst>
            </p:nvPr>
          </p:nvCxnSpPr>
          <p:spPr>
            <a:xfrm flipH="1">
              <a:off x="1284605" y="5151786"/>
              <a:ext cx="0" cy="63500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0" name="矩形 9"/>
            <p:cNvSpPr/>
            <p:nvPr>
              <p:custDataLst>
                <p:tags r:id="rId11"/>
              </p:custDataLst>
            </p:nvPr>
          </p:nvSpPr>
          <p:spPr>
            <a:xfrm rot="5400000">
              <a:off x="3518535" y="5367686"/>
              <a:ext cx="669925" cy="203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1" name="直接连接符 10" hidden="1"/>
          <p:cNvCxnSpPr/>
          <p:nvPr>
            <p:custDataLst>
              <p:tags r:id="rId5"/>
            </p:custDataLst>
          </p:nvPr>
        </p:nvCxnSpPr>
        <p:spPr>
          <a:xfrm>
            <a:off x="3955415" y="2012315"/>
            <a:ext cx="0" cy="3810031"/>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2" name="直接连接符 11" hidden="1"/>
          <p:cNvCxnSpPr/>
          <p:nvPr>
            <p:custDataLst>
              <p:tags r:id="rId6"/>
            </p:custDataLst>
          </p:nvPr>
        </p:nvCxnSpPr>
        <p:spPr>
          <a:xfrm>
            <a:off x="3072765" y="2025015"/>
            <a:ext cx="889000" cy="0"/>
          </a:xfrm>
          <a:prstGeom prst="line">
            <a:avLst/>
          </a:prstGeom>
          <a:ln w="25400"/>
        </p:spPr>
        <p:style>
          <a:lnRef idx="1">
            <a:schemeClr val="accent1"/>
          </a:lnRef>
          <a:fillRef idx="0">
            <a:schemeClr val="accent1"/>
          </a:fillRef>
          <a:effectRef idx="0">
            <a:schemeClr val="accent1"/>
          </a:effectRef>
          <a:fontRef idx="minor">
            <a:schemeClr val="tx1"/>
          </a:fontRef>
        </p:style>
      </p:cxnSp>
      <p:pic>
        <p:nvPicPr>
          <p:cNvPr id="3074" name="Picture 2" descr="喜迎二十大，优秀法治绘画作品线上巡展">
            <a:extLst>
              <a:ext uri="{FF2B5EF4-FFF2-40B4-BE49-F238E27FC236}">
                <a16:creationId xmlns:a16="http://schemas.microsoft.com/office/drawing/2014/main" id="{25430D20-6A1A-5855-4267-806C512BBBDB}"/>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003353" y="40769"/>
            <a:ext cx="4918075"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a:extLst>
              <a:ext uri="{FF2B5EF4-FFF2-40B4-BE49-F238E27FC236}">
                <a16:creationId xmlns:a16="http://schemas.microsoft.com/office/drawing/2014/main" id="{F8688A72-69E8-7116-0C84-D7AA327E907D}"/>
              </a:ext>
            </a:extLst>
          </p:cNvPr>
          <p:cNvSpPr txBox="1"/>
          <p:nvPr/>
        </p:nvSpPr>
        <p:spPr>
          <a:xfrm>
            <a:off x="342270" y="1374449"/>
            <a:ext cx="6134090" cy="3631763"/>
          </a:xfrm>
          <a:prstGeom prst="rect">
            <a:avLst/>
          </a:prstGeom>
          <a:noFill/>
        </p:spPr>
        <p:txBody>
          <a:bodyPr wrap="square">
            <a:spAutoFit/>
          </a:bodyPr>
          <a:lstStyle/>
          <a:p>
            <a:pPr indent="340360">
              <a:lnSpc>
                <a:spcPts val="2250"/>
              </a:lnSpc>
            </a:pPr>
            <a:r>
              <a:rPr lang="en-US" altLang="zh-CN" sz="2400" dirty="0">
                <a:solidFill>
                  <a:srgbClr val="222222"/>
                </a:solidFill>
                <a:effectLst/>
                <a:latin typeface="Arial" panose="020B0604020202020204" pitchFamily="34" charset="0"/>
                <a:ea typeface="宋体" panose="02010600030101010101" pitchFamily="2" charset="-122"/>
                <a:cs typeface="Arial" panose="020B0604020202020204" pitchFamily="34" charset="0"/>
              </a:rPr>
              <a:t>“</a:t>
            </a:r>
            <a:r>
              <a:rPr lang="zh-CN" altLang="zh-CN" sz="2400" dirty="0">
                <a:solidFill>
                  <a:srgbClr val="222222"/>
                </a:solidFill>
                <a:effectLst/>
                <a:latin typeface="Arial" panose="020B0604020202020204" pitchFamily="34" charset="0"/>
                <a:ea typeface="宋体" panose="02010600030101010101" pitchFamily="2" charset="-122"/>
                <a:cs typeface="Arial" panose="020B0604020202020204" pitchFamily="34" charset="0"/>
              </a:rPr>
              <a:t>以评促建</a:t>
            </a:r>
            <a:r>
              <a:rPr lang="en-US" altLang="zh-CN" sz="2400" dirty="0">
                <a:solidFill>
                  <a:srgbClr val="222222"/>
                </a:solidFill>
                <a:effectLst/>
                <a:latin typeface="Arial" panose="020B0604020202020204" pitchFamily="34" charset="0"/>
                <a:ea typeface="宋体" panose="02010600030101010101" pitchFamily="2" charset="-122"/>
                <a:cs typeface="Arial" panose="020B0604020202020204" pitchFamily="34" charset="0"/>
              </a:rPr>
              <a:t>”</a:t>
            </a:r>
            <a:r>
              <a:rPr lang="zh-CN" altLang="zh-CN" sz="2400" dirty="0">
                <a:solidFill>
                  <a:srgbClr val="222222"/>
                </a:solidFill>
                <a:effectLst/>
                <a:latin typeface="Arial" panose="020B0604020202020204" pitchFamily="34" charset="0"/>
                <a:ea typeface="宋体" panose="02010600030101010101" pitchFamily="2" charset="-122"/>
                <a:cs typeface="Arial" panose="020B0604020202020204" pitchFamily="34" charset="0"/>
              </a:rPr>
              <a:t>，近</a:t>
            </a:r>
            <a:r>
              <a:rPr lang="en-US" altLang="zh-CN" sz="2400" dirty="0">
                <a:solidFill>
                  <a:srgbClr val="222222"/>
                </a:solidFill>
                <a:effectLst/>
                <a:latin typeface="Arial" panose="020B0604020202020204" pitchFamily="34" charset="0"/>
                <a:ea typeface="宋体" panose="02010600030101010101" pitchFamily="2" charset="-122"/>
                <a:cs typeface="Arial" panose="020B0604020202020204" pitchFamily="34" charset="0"/>
              </a:rPr>
              <a:t>3</a:t>
            </a:r>
            <a:r>
              <a:rPr lang="zh-CN" altLang="zh-CN" sz="2400" dirty="0">
                <a:solidFill>
                  <a:srgbClr val="222222"/>
                </a:solidFill>
                <a:effectLst/>
                <a:latin typeface="Arial" panose="020B0604020202020204" pitchFamily="34" charset="0"/>
                <a:ea typeface="宋体" panose="02010600030101010101" pitchFamily="2" charset="-122"/>
                <a:cs typeface="Arial" panose="020B0604020202020204" pitchFamily="34" charset="0"/>
              </a:rPr>
              <a:t>年来，枣庄建立柔性执法制度，调整并推动落实</a:t>
            </a:r>
            <a:r>
              <a:rPr lang="en-US" altLang="zh-CN" sz="2400" dirty="0">
                <a:solidFill>
                  <a:srgbClr val="222222"/>
                </a:solidFill>
                <a:effectLst/>
                <a:latin typeface="Arial" panose="020B0604020202020204" pitchFamily="34" charset="0"/>
                <a:ea typeface="宋体" panose="02010600030101010101" pitchFamily="2" charset="-122"/>
                <a:cs typeface="Arial" panose="020B0604020202020204" pitchFamily="34" charset="0"/>
              </a:rPr>
              <a:t>397</a:t>
            </a:r>
            <a:r>
              <a:rPr lang="zh-CN" altLang="zh-CN" sz="2400" dirty="0">
                <a:solidFill>
                  <a:srgbClr val="222222"/>
                </a:solidFill>
                <a:effectLst/>
                <a:latin typeface="Arial" panose="020B0604020202020204" pitchFamily="34" charset="0"/>
                <a:ea typeface="宋体" panose="02010600030101010101" pitchFamily="2" charset="-122"/>
                <a:cs typeface="Arial" panose="020B0604020202020204" pitchFamily="34" charset="0"/>
              </a:rPr>
              <a:t>项行政处罚</a:t>
            </a:r>
            <a:r>
              <a:rPr lang="en-US" altLang="zh-CN" sz="2400" dirty="0">
                <a:solidFill>
                  <a:srgbClr val="222222"/>
                </a:solidFill>
                <a:effectLst/>
                <a:latin typeface="Arial" panose="020B0604020202020204" pitchFamily="34" charset="0"/>
                <a:ea typeface="宋体" panose="02010600030101010101" pitchFamily="2" charset="-122"/>
                <a:cs typeface="Arial" panose="020B0604020202020204" pitchFamily="34" charset="0"/>
              </a:rPr>
              <a:t>“</a:t>
            </a:r>
            <a:r>
              <a:rPr lang="zh-CN" altLang="zh-CN" sz="2400" dirty="0">
                <a:solidFill>
                  <a:srgbClr val="222222"/>
                </a:solidFill>
                <a:effectLst/>
                <a:latin typeface="Arial" panose="020B0604020202020204" pitchFamily="34" charset="0"/>
                <a:ea typeface="宋体" panose="02010600030101010101" pitchFamily="2" charset="-122"/>
                <a:cs typeface="Arial" panose="020B0604020202020204" pitchFamily="34" charset="0"/>
              </a:rPr>
              <a:t>不罚、轻罚</a:t>
            </a:r>
            <a:r>
              <a:rPr lang="en-US" altLang="zh-CN" sz="2400" dirty="0">
                <a:solidFill>
                  <a:srgbClr val="222222"/>
                </a:solidFill>
                <a:effectLst/>
                <a:latin typeface="Arial" panose="020B0604020202020204" pitchFamily="34" charset="0"/>
                <a:ea typeface="宋体" panose="02010600030101010101" pitchFamily="2" charset="-122"/>
                <a:cs typeface="Arial" panose="020B0604020202020204" pitchFamily="34" charset="0"/>
              </a:rPr>
              <a:t>”</a:t>
            </a:r>
            <a:r>
              <a:rPr lang="zh-CN" altLang="zh-CN" sz="2400" dirty="0">
                <a:solidFill>
                  <a:srgbClr val="222222"/>
                </a:solidFill>
                <a:effectLst/>
                <a:latin typeface="Arial" panose="020B0604020202020204" pitchFamily="34" charset="0"/>
                <a:ea typeface="宋体" panose="02010600030101010101" pitchFamily="2" charset="-122"/>
                <a:cs typeface="Arial" panose="020B0604020202020204" pitchFamily="34" charset="0"/>
              </a:rPr>
              <a:t>清单，惠及市场主体</a:t>
            </a:r>
            <a:r>
              <a:rPr lang="en-US" altLang="zh-CN" sz="2400" dirty="0">
                <a:solidFill>
                  <a:srgbClr val="222222"/>
                </a:solidFill>
                <a:effectLst/>
                <a:latin typeface="Arial" panose="020B0604020202020204" pitchFamily="34" charset="0"/>
                <a:ea typeface="宋体" panose="02010600030101010101" pitchFamily="2" charset="-122"/>
                <a:cs typeface="Arial" panose="020B0604020202020204" pitchFamily="34" charset="0"/>
              </a:rPr>
              <a:t>2</a:t>
            </a:r>
            <a:r>
              <a:rPr lang="zh-CN" altLang="zh-CN" sz="2400" dirty="0">
                <a:solidFill>
                  <a:srgbClr val="222222"/>
                </a:solidFill>
                <a:effectLst/>
                <a:latin typeface="Arial" panose="020B0604020202020204" pitchFamily="34" charset="0"/>
                <a:ea typeface="宋体" panose="02010600030101010101" pitchFamily="2" charset="-122"/>
                <a:cs typeface="Arial" panose="020B0604020202020204" pitchFamily="34" charset="0"/>
              </a:rPr>
              <a:t>万余个。公布证明事项清单</a:t>
            </a:r>
            <a:r>
              <a:rPr lang="en-US" altLang="zh-CN" sz="2400" dirty="0">
                <a:solidFill>
                  <a:srgbClr val="222222"/>
                </a:solidFill>
                <a:effectLst/>
                <a:latin typeface="Arial" panose="020B0604020202020204" pitchFamily="34" charset="0"/>
                <a:ea typeface="宋体" panose="02010600030101010101" pitchFamily="2" charset="-122"/>
                <a:cs typeface="Arial" panose="020B0604020202020204" pitchFamily="34" charset="0"/>
              </a:rPr>
              <a:t>636</a:t>
            </a:r>
            <a:r>
              <a:rPr lang="zh-CN" altLang="zh-CN" sz="2400" dirty="0">
                <a:solidFill>
                  <a:srgbClr val="222222"/>
                </a:solidFill>
                <a:effectLst/>
                <a:latin typeface="Arial" panose="020B0604020202020204" pitchFamily="34" charset="0"/>
                <a:ea typeface="宋体" panose="02010600030101010101" pitchFamily="2" charset="-122"/>
                <a:cs typeface="Arial" panose="020B0604020202020204" pitchFamily="34" charset="0"/>
              </a:rPr>
              <a:t>项，</a:t>
            </a:r>
            <a:r>
              <a:rPr lang="en-US" altLang="zh-CN" sz="2400" dirty="0">
                <a:solidFill>
                  <a:srgbClr val="222222"/>
                </a:solidFill>
                <a:effectLst/>
                <a:latin typeface="Arial" panose="020B0604020202020204" pitchFamily="34" charset="0"/>
                <a:ea typeface="宋体" panose="02010600030101010101" pitchFamily="2" charset="-122"/>
                <a:cs typeface="Arial" panose="020B0604020202020204" pitchFamily="34" charset="0"/>
              </a:rPr>
              <a:t>“</a:t>
            </a:r>
            <a:r>
              <a:rPr lang="zh-CN" altLang="zh-CN" sz="2400" dirty="0">
                <a:solidFill>
                  <a:srgbClr val="222222"/>
                </a:solidFill>
                <a:effectLst/>
                <a:latin typeface="Arial" panose="020B0604020202020204" pitchFamily="34" charset="0"/>
                <a:ea typeface="宋体" panose="02010600030101010101" pitchFamily="2" charset="-122"/>
                <a:cs typeface="Arial" panose="020B0604020202020204" pitchFamily="34" charset="0"/>
              </a:rPr>
              <a:t>清单之外无证明</a:t>
            </a:r>
            <a:r>
              <a:rPr lang="en-US" altLang="zh-CN" sz="2400" dirty="0">
                <a:solidFill>
                  <a:srgbClr val="222222"/>
                </a:solidFill>
                <a:effectLst/>
                <a:latin typeface="Arial" panose="020B0604020202020204" pitchFamily="34" charset="0"/>
                <a:ea typeface="宋体" panose="02010600030101010101" pitchFamily="2" charset="-122"/>
                <a:cs typeface="Arial" panose="020B0604020202020204" pitchFamily="34" charset="0"/>
              </a:rPr>
              <a:t>”</a:t>
            </a:r>
            <a:r>
              <a:rPr lang="zh-CN" altLang="zh-CN" sz="2400" dirty="0">
                <a:solidFill>
                  <a:srgbClr val="222222"/>
                </a:solidFill>
                <a:effectLst/>
                <a:latin typeface="Arial" panose="020B0604020202020204" pitchFamily="34" charset="0"/>
                <a:ea typeface="宋体" panose="02010600030101010101" pitchFamily="2" charset="-122"/>
                <a:cs typeface="Arial" panose="020B0604020202020204" pitchFamily="34" charset="0"/>
              </a:rPr>
              <a:t>。政务服务</a:t>
            </a:r>
            <a:r>
              <a:rPr lang="en-US" altLang="zh-CN" sz="2400" dirty="0">
                <a:solidFill>
                  <a:srgbClr val="222222"/>
                </a:solidFill>
                <a:effectLst/>
                <a:latin typeface="Arial" panose="020B0604020202020204" pitchFamily="34" charset="0"/>
                <a:ea typeface="宋体" panose="02010600030101010101" pitchFamily="2" charset="-122"/>
                <a:cs typeface="Arial" panose="020B0604020202020204" pitchFamily="34" charset="0"/>
              </a:rPr>
              <a:t>“</a:t>
            </a:r>
            <a:r>
              <a:rPr lang="zh-CN" altLang="zh-CN" sz="2400" dirty="0">
                <a:solidFill>
                  <a:srgbClr val="222222"/>
                </a:solidFill>
                <a:effectLst/>
                <a:latin typeface="Arial" panose="020B0604020202020204" pitchFamily="34" charset="0"/>
                <a:ea typeface="宋体" panose="02010600030101010101" pitchFamily="2" charset="-122"/>
                <a:cs typeface="Arial" panose="020B0604020202020204" pitchFamily="34" charset="0"/>
              </a:rPr>
              <a:t>午间不断档、全年不打烊</a:t>
            </a:r>
            <a:r>
              <a:rPr lang="en-US" altLang="zh-CN" sz="2400" dirty="0">
                <a:solidFill>
                  <a:srgbClr val="222222"/>
                </a:solidFill>
                <a:effectLst/>
                <a:latin typeface="Arial" panose="020B0604020202020204" pitchFamily="34" charset="0"/>
                <a:ea typeface="宋体" panose="02010600030101010101" pitchFamily="2" charset="-122"/>
                <a:cs typeface="Arial" panose="020B0604020202020204" pitchFamily="34" charset="0"/>
              </a:rPr>
              <a:t>”</a:t>
            </a:r>
            <a:r>
              <a:rPr lang="zh-CN" altLang="zh-CN" sz="2400" dirty="0">
                <a:solidFill>
                  <a:srgbClr val="222222"/>
                </a:solidFill>
                <a:effectLst/>
                <a:latin typeface="Arial" panose="020B0604020202020204" pitchFamily="34" charset="0"/>
                <a:ea typeface="宋体" panose="02010600030101010101" pitchFamily="2" charset="-122"/>
                <a:cs typeface="Arial" panose="020B0604020202020204" pitchFamily="34" charset="0"/>
              </a:rPr>
              <a:t>，</a:t>
            </a:r>
            <a:r>
              <a:rPr lang="en-US" altLang="zh-CN" sz="2400" dirty="0">
                <a:solidFill>
                  <a:srgbClr val="222222"/>
                </a:solidFill>
                <a:effectLst/>
                <a:latin typeface="Arial" panose="020B0604020202020204" pitchFamily="34" charset="0"/>
                <a:ea typeface="宋体" panose="02010600030101010101" pitchFamily="2" charset="-122"/>
                <a:cs typeface="Arial" panose="020B0604020202020204" pitchFamily="34" charset="0"/>
              </a:rPr>
              <a:t>181</a:t>
            </a:r>
            <a:r>
              <a:rPr lang="zh-CN" altLang="zh-CN" sz="2400" dirty="0">
                <a:solidFill>
                  <a:srgbClr val="222222"/>
                </a:solidFill>
                <a:effectLst/>
                <a:latin typeface="Arial" panose="020B0604020202020204" pitchFamily="34" charset="0"/>
                <a:ea typeface="宋体" panose="02010600030101010101" pitchFamily="2" charset="-122"/>
                <a:cs typeface="Arial" panose="020B0604020202020204" pitchFamily="34" charset="0"/>
              </a:rPr>
              <a:t>个事项</a:t>
            </a:r>
            <a:r>
              <a:rPr lang="en-US" altLang="zh-CN" sz="2400" dirty="0">
                <a:solidFill>
                  <a:srgbClr val="222222"/>
                </a:solidFill>
                <a:effectLst/>
                <a:latin typeface="Arial" panose="020B0604020202020204" pitchFamily="34" charset="0"/>
                <a:ea typeface="宋体" panose="02010600030101010101" pitchFamily="2" charset="-122"/>
                <a:cs typeface="Arial" panose="020B0604020202020204" pitchFamily="34" charset="0"/>
              </a:rPr>
              <a:t>“</a:t>
            </a:r>
            <a:r>
              <a:rPr lang="zh-CN" altLang="zh-CN" sz="2400" dirty="0">
                <a:solidFill>
                  <a:srgbClr val="222222"/>
                </a:solidFill>
                <a:effectLst/>
                <a:latin typeface="Arial" panose="020B0604020202020204" pitchFamily="34" charset="0"/>
                <a:ea typeface="宋体" panose="02010600030101010101" pitchFamily="2" charset="-122"/>
                <a:cs typeface="Arial" panose="020B0604020202020204" pitchFamily="34" charset="0"/>
              </a:rPr>
              <a:t>一网通办</a:t>
            </a:r>
            <a:r>
              <a:rPr lang="en-US" altLang="zh-CN" sz="2400" dirty="0">
                <a:solidFill>
                  <a:srgbClr val="222222"/>
                </a:solidFill>
                <a:effectLst/>
                <a:latin typeface="Arial" panose="020B0604020202020204" pitchFamily="34" charset="0"/>
                <a:ea typeface="宋体" panose="02010600030101010101" pitchFamily="2" charset="-122"/>
                <a:cs typeface="Arial" panose="020B0604020202020204" pitchFamily="34" charset="0"/>
              </a:rPr>
              <a:t>”</a:t>
            </a:r>
            <a:r>
              <a:rPr lang="zh-CN" altLang="zh-CN" sz="2400" dirty="0">
                <a:solidFill>
                  <a:srgbClr val="222222"/>
                </a:solidFill>
                <a:effectLst/>
                <a:latin typeface="Arial" panose="020B0604020202020204" pitchFamily="34" charset="0"/>
                <a:ea typeface="宋体" panose="02010600030101010101" pitchFamily="2" charset="-122"/>
                <a:cs typeface="Arial" panose="020B0604020202020204" pitchFamily="34" charset="0"/>
              </a:rPr>
              <a:t>。建成一体化综合指挥市域社会治理平台，实现</a:t>
            </a:r>
            <a:r>
              <a:rPr lang="en-US" altLang="zh-CN" sz="2400" dirty="0">
                <a:solidFill>
                  <a:srgbClr val="222222"/>
                </a:solidFill>
                <a:effectLst/>
                <a:latin typeface="Arial" panose="020B0604020202020204" pitchFamily="34" charset="0"/>
                <a:ea typeface="宋体" panose="02010600030101010101" pitchFamily="2" charset="-122"/>
                <a:cs typeface="Arial" panose="020B0604020202020204" pitchFamily="34" charset="0"/>
              </a:rPr>
              <a:t>“</a:t>
            </a:r>
            <a:r>
              <a:rPr lang="zh-CN" altLang="zh-CN" sz="2400" dirty="0">
                <a:solidFill>
                  <a:srgbClr val="222222"/>
                </a:solidFill>
                <a:effectLst/>
                <a:latin typeface="Arial" panose="020B0604020202020204" pitchFamily="34" charset="0"/>
                <a:ea typeface="宋体" panose="02010600030101010101" pitchFamily="2" charset="-122"/>
                <a:cs typeface="Arial" panose="020B0604020202020204" pitchFamily="34" charset="0"/>
              </a:rPr>
              <a:t>一屏观全城、一网管全市</a:t>
            </a:r>
            <a:r>
              <a:rPr lang="en-US" altLang="zh-CN" sz="2400" dirty="0">
                <a:solidFill>
                  <a:srgbClr val="222222"/>
                </a:solidFill>
                <a:effectLst/>
                <a:latin typeface="Arial" panose="020B0604020202020204" pitchFamily="34" charset="0"/>
                <a:ea typeface="宋体" panose="02010600030101010101" pitchFamily="2" charset="-122"/>
                <a:cs typeface="Arial" panose="020B0604020202020204" pitchFamily="34" charset="0"/>
              </a:rPr>
              <a:t>”</a:t>
            </a:r>
            <a:r>
              <a:rPr lang="zh-CN" altLang="zh-CN" sz="2400" dirty="0">
                <a:solidFill>
                  <a:srgbClr val="222222"/>
                </a:solidFill>
                <a:effectLst/>
                <a:latin typeface="Arial" panose="020B0604020202020204" pitchFamily="34" charset="0"/>
                <a:ea typeface="宋体" panose="02010600030101010101" pitchFamily="2" charset="-122"/>
                <a:cs typeface="Arial" panose="020B0604020202020204" pitchFamily="34" charset="0"/>
              </a:rPr>
              <a:t>。高标准建成全省首个</a:t>
            </a:r>
            <a:r>
              <a:rPr lang="en-US" altLang="zh-CN" sz="2400" dirty="0">
                <a:solidFill>
                  <a:srgbClr val="222222"/>
                </a:solidFill>
                <a:effectLst/>
                <a:latin typeface="Arial" panose="020B0604020202020204" pitchFamily="34" charset="0"/>
                <a:ea typeface="宋体" panose="02010600030101010101" pitchFamily="2" charset="-122"/>
                <a:cs typeface="Arial" panose="020B0604020202020204" pitchFamily="34" charset="0"/>
              </a:rPr>
              <a:t>“</a:t>
            </a:r>
            <a:r>
              <a:rPr lang="zh-CN" altLang="zh-CN" sz="2400" dirty="0">
                <a:solidFill>
                  <a:srgbClr val="222222"/>
                </a:solidFill>
                <a:effectLst/>
                <a:latin typeface="Arial" panose="020B0604020202020204" pitchFamily="34" charset="0"/>
                <a:ea typeface="宋体" panose="02010600030101010101" pitchFamily="2" charset="-122"/>
                <a:cs typeface="Arial" panose="020B0604020202020204" pitchFamily="34" charset="0"/>
              </a:rPr>
              <a:t>民法典</a:t>
            </a:r>
            <a:r>
              <a:rPr lang="en-US" altLang="zh-CN" sz="2400" dirty="0">
                <a:solidFill>
                  <a:srgbClr val="222222"/>
                </a:solidFill>
                <a:effectLst/>
                <a:latin typeface="Arial" panose="020B0604020202020204" pitchFamily="34" charset="0"/>
                <a:ea typeface="宋体" panose="02010600030101010101" pitchFamily="2" charset="-122"/>
                <a:cs typeface="Arial" panose="020B0604020202020204" pitchFamily="34" charset="0"/>
              </a:rPr>
              <a:t>”</a:t>
            </a:r>
            <a:r>
              <a:rPr lang="zh-CN" altLang="zh-CN" sz="2400" dirty="0">
                <a:solidFill>
                  <a:srgbClr val="222222"/>
                </a:solidFill>
                <a:effectLst/>
                <a:latin typeface="Arial" panose="020B0604020202020204" pitchFamily="34" charset="0"/>
                <a:ea typeface="宋体" panose="02010600030101010101" pitchFamily="2" charset="-122"/>
                <a:cs typeface="Arial" panose="020B0604020202020204" pitchFamily="34" charset="0"/>
              </a:rPr>
              <a:t>主题公园，让民法典走到群众身边。打造智能化非诉讼矛盾纠纷化解服务平台、</a:t>
            </a:r>
            <a:r>
              <a:rPr lang="en-US" altLang="zh-CN" sz="2400" dirty="0">
                <a:solidFill>
                  <a:srgbClr val="222222"/>
                </a:solidFill>
                <a:effectLst/>
                <a:latin typeface="Arial" panose="020B0604020202020204" pitchFamily="34" charset="0"/>
                <a:ea typeface="宋体" panose="02010600030101010101" pitchFamily="2" charset="-122"/>
                <a:cs typeface="Arial" panose="020B0604020202020204" pitchFamily="34" charset="0"/>
              </a:rPr>
              <a:t>“</a:t>
            </a:r>
            <a:r>
              <a:rPr lang="zh-CN" altLang="zh-CN" sz="2400" dirty="0">
                <a:solidFill>
                  <a:srgbClr val="222222"/>
                </a:solidFill>
                <a:effectLst/>
                <a:latin typeface="Arial" panose="020B0604020202020204" pitchFamily="34" charset="0"/>
                <a:ea typeface="宋体" panose="02010600030101010101" pitchFamily="2" charset="-122"/>
                <a:cs typeface="Arial" panose="020B0604020202020204" pitchFamily="34" charset="0"/>
              </a:rPr>
              <a:t>一站式</a:t>
            </a:r>
            <a:r>
              <a:rPr lang="en-US" altLang="zh-CN" sz="2400" dirty="0">
                <a:solidFill>
                  <a:srgbClr val="222222"/>
                </a:solidFill>
                <a:effectLst/>
                <a:latin typeface="Arial" panose="020B0604020202020204" pitchFamily="34" charset="0"/>
                <a:ea typeface="宋体" panose="02010600030101010101" pitchFamily="2" charset="-122"/>
                <a:cs typeface="Arial" panose="020B0604020202020204" pitchFamily="34" charset="0"/>
              </a:rPr>
              <a:t>”</a:t>
            </a:r>
            <a:r>
              <a:rPr lang="zh-CN" altLang="zh-CN" sz="2400" dirty="0">
                <a:solidFill>
                  <a:srgbClr val="222222"/>
                </a:solidFill>
                <a:effectLst/>
                <a:latin typeface="Arial" panose="020B0604020202020204" pitchFamily="34" charset="0"/>
                <a:ea typeface="宋体" panose="02010600030101010101" pitchFamily="2" charset="-122"/>
                <a:cs typeface="Arial" panose="020B0604020202020204" pitchFamily="34" charset="0"/>
              </a:rPr>
              <a:t>公共法律服务中心，群众寻求法律服务更加便捷，人民有了更多的法治获得感。</a:t>
            </a:r>
            <a:endParaRPr lang="zh-CN" altLang="zh-CN" sz="2400" dirty="0">
              <a:effectLst/>
              <a:latin typeface="Microsoft YaHei UI" panose="020B0503020204020204" pitchFamily="34" charset="-122"/>
              <a:ea typeface="Microsoft YaHei UI" panose="020B0503020204020204" pitchFamily="34" charset="-122"/>
              <a:cs typeface="Arial" panose="020B0604020202020204" pitchFamily="34" charset="0"/>
            </a:endParaRPr>
          </a:p>
        </p:txBody>
      </p:sp>
    </p:spTree>
    <p:custDataLst>
      <p:tags r:id="rId1"/>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6" cstate="email">
            <a:lum/>
          </a:blip>
          <a:srcRect/>
          <a:stretch>
            <a:fillRect l="-3000" r="-3000"/>
          </a:stretch>
        </a:blipFill>
        <a:effectLst/>
      </p:bgPr>
    </p:bg>
    <p:spTree>
      <p:nvGrpSpPr>
        <p:cNvPr id="1" name=""/>
        <p:cNvGrpSpPr/>
        <p:nvPr/>
      </p:nvGrpSpPr>
      <p:grpSpPr>
        <a:xfrm>
          <a:off x="0" y="0"/>
          <a:ext cx="0" cy="0"/>
          <a:chOff x="0" y="0"/>
          <a:chExt cx="0" cy="0"/>
        </a:xfrm>
      </p:grpSpPr>
      <p:sp>
        <p:nvSpPr>
          <p:cNvPr id="10" name="标题 9"/>
          <p:cNvSpPr>
            <a:spLocks noGrp="1"/>
          </p:cNvSpPr>
          <p:nvPr>
            <p:ph type="title"/>
            <p:custDataLst>
              <p:tags r:id="rId3"/>
            </p:custDataLst>
          </p:nvPr>
        </p:nvSpPr>
        <p:spPr/>
        <p:txBody>
          <a:bodyPr/>
          <a:lstStyle/>
          <a:p>
            <a:r>
              <a:rPr lang="zh-CN" altLang="en-US" dirty="0"/>
              <a:t>谢谢观看</a:t>
            </a:r>
          </a:p>
        </p:txBody>
      </p:sp>
    </p:spTree>
    <p:custDataLst>
      <p:tags r:id="rId2"/>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6"/>
          <p:cNvSpPr txBox="1"/>
          <p:nvPr userDrawn="1">
            <p:custDataLst>
              <p:tags r:id="rId2"/>
            </p:custDataLst>
          </p:nvPr>
        </p:nvSpPr>
        <p:spPr>
          <a:xfrm>
            <a:off x="1316462" y="1354469"/>
            <a:ext cx="9113075" cy="3984149"/>
          </a:xfrm>
          <a:prstGeom prst="rect">
            <a:avLst/>
          </a:prstGeom>
          <a:noFill/>
          <a:ln w="3175">
            <a:noFill/>
            <a:prstDash val="dash"/>
          </a:ln>
        </p:spPr>
        <p:txBody>
          <a:bodyPr wrap="square" lIns="72000" tIns="0" rIns="72000" bIns="0" anchor="t"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ysClr val="windowText" lastClr="000000"/>
                </a:solidFill>
                <a:effectLst/>
                <a:latin typeface="+mj-lt"/>
                <a:ea typeface="+mn-ea"/>
                <a:cs typeface="Segoe UI" panose="020B0502040204020203" pitchFamily="34" charset="0"/>
              </a:defRPr>
            </a:lvl1pPr>
          </a:lstStyle>
          <a:p>
            <a:r>
              <a:rPr lang="en-US" altLang="zh-CN" dirty="0"/>
              <a:t>  	</a:t>
            </a:r>
            <a:r>
              <a:rPr lang="zh-CN" altLang="zh-CN" sz="3200" dirty="0"/>
              <a:t>以习近平同志为核心的党中央对全面依法治国高度重视，从关系党和国家长治久安的战略高度来定位法治、布局法治、厉行法治，把全面依法治国放在党和国家事业发展全局中来谋划，来推进。</a:t>
            </a:r>
            <a:r>
              <a:rPr lang="zh-CN" altLang="zh-CN" sz="3200" b="1" dirty="0"/>
              <a:t>在党的二十大报告中，习近平总书记对全面依法治国作出了新部署。</a:t>
            </a:r>
            <a:r>
              <a:rPr lang="en-US" altLang="zh-CN" sz="3200" dirty="0"/>
              <a:t>  	</a:t>
            </a:r>
          </a:p>
          <a:p>
            <a:r>
              <a:rPr lang="en-US" altLang="zh-CN" sz="3200" dirty="0"/>
              <a:t> 	</a:t>
            </a:r>
            <a:r>
              <a:rPr lang="zh-CN" altLang="zh-CN" sz="3200" dirty="0"/>
              <a:t>二十大报告的第七部分，聚焦坚持全面依法治国，推进法治中国建设的主题进行论述。习近平总书记首先在报告中指出了全面依法治国的重大意义：全面依法治国是国家治理的一场深刻革命，关系党执政兴国，关系人民幸福安康，关系党和国家长治久安。</a:t>
            </a:r>
          </a:p>
          <a:p>
            <a:pPr algn="just">
              <a:lnSpc>
                <a:spcPct val="130000"/>
              </a:lnSpc>
              <a:spcAft>
                <a:spcPts val="800"/>
              </a:spcAft>
            </a:pPr>
            <a:endParaRPr lang="zh-CN" altLang="en-US" sz="2300" spc="50" dirty="0">
              <a:ln w="3175">
                <a:noFill/>
                <a:prstDash val="dash"/>
              </a:ln>
              <a:solidFill>
                <a:schemeClr val="tx1">
                  <a:lumMod val="85000"/>
                  <a:lumOff val="15000"/>
                </a:schemeClr>
              </a:solidFill>
              <a:latin typeface="华文楷体" panose="02010600040101010101" charset="-122"/>
              <a:ea typeface="华文楷体" panose="02010600040101010101" charset="-122"/>
              <a:cs typeface="华文楷体" panose="02010600040101010101" charset="-122"/>
            </a:endParaRPr>
          </a:p>
        </p:txBody>
      </p:sp>
      <p:sp>
        <p:nvSpPr>
          <p:cNvPr id="3" name="文本框 2"/>
          <p:cNvSpPr txBox="1"/>
          <p:nvPr/>
        </p:nvSpPr>
        <p:spPr>
          <a:xfrm>
            <a:off x="3854450" y="435610"/>
            <a:ext cx="3843655" cy="768350"/>
          </a:xfrm>
          <a:prstGeom prst="rect">
            <a:avLst/>
          </a:prstGeom>
          <a:noFill/>
        </p:spPr>
        <p:txBody>
          <a:bodyPr wrap="square" rtlCol="0">
            <a:spAutoFit/>
            <a:scene3d>
              <a:camera prst="orthographicFront"/>
              <a:lightRig rig="threePt" dir="t"/>
            </a:scene3d>
          </a:bodyPr>
          <a:lstStyle/>
          <a:p>
            <a:pPr algn="ctr"/>
            <a:r>
              <a:rPr lang="zh-CN" altLang="en-US" sz="4400" b="1">
                <a:solidFill>
                  <a:schemeClr val="accent1"/>
                </a:solidFill>
                <a:effectLst>
                  <a:outerShdw blurRad="38100" dist="25400" dir="5400000" algn="ctr" rotWithShape="0">
                    <a:srgbClr val="6E747A">
                      <a:alpha val="43000"/>
                    </a:srgbClr>
                  </a:outerShdw>
                </a:effectLst>
                <a:latin typeface="华文楷体" panose="02010600040101010101" charset="-122"/>
                <a:ea typeface="华文楷体" panose="02010600040101010101" charset="-122"/>
              </a:rPr>
              <a:t>背景与现状</a:t>
            </a: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000" fill="hold">
                                          <p:stCondLst>
                                            <p:cond delay="0"/>
                                          </p:stCondLst>
                                        </p:cTn>
                                        <p:tgtEl>
                                          <p:spTgt spid="6"/>
                                        </p:tgtEl>
                                        <p:attrNameLst>
                                          <p:attrName>style.visibility</p:attrName>
                                        </p:attrNameLst>
                                      </p:cBhvr>
                                      <p:to>
                                        <p:strVal val="visible"/>
                                      </p:to>
                                    </p:set>
                                    <p:animEffect transition="in" filter="dissolve">
                                      <p:cBhvr>
                                        <p:cTn id="7"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5" name="直接连接符 24"/>
          <p:cNvCxnSpPr/>
          <p:nvPr>
            <p:custDataLst>
              <p:tags r:id="rId2"/>
            </p:custDataLst>
          </p:nvPr>
        </p:nvCxnSpPr>
        <p:spPr>
          <a:xfrm>
            <a:off x="1681089" y="5343653"/>
            <a:ext cx="2880000" cy="0"/>
          </a:xfrm>
          <a:prstGeom prst="line">
            <a:avLst/>
          </a:prstGeom>
          <a:solidFill>
            <a:schemeClr val="accent1"/>
          </a:solidFill>
          <a:ln w="127000" cap="rnd">
            <a:solidFill>
              <a:schemeClr val="accent1"/>
            </a:solidFill>
          </a:ln>
        </p:spPr>
        <p:style>
          <a:lnRef idx="1">
            <a:srgbClr val="FC0A6C"/>
          </a:lnRef>
          <a:fillRef idx="0">
            <a:srgbClr val="FC0A6C"/>
          </a:fillRef>
          <a:effectRef idx="0">
            <a:srgbClr val="FC0A6C"/>
          </a:effectRef>
          <a:fontRef idx="minor">
            <a:srgbClr val="262626"/>
          </a:fontRef>
        </p:style>
      </p:cxnSp>
      <p:sp>
        <p:nvSpPr>
          <p:cNvPr id="27" name="文本框 5"/>
          <p:cNvSpPr txBox="1"/>
          <p:nvPr>
            <p:custDataLst>
              <p:tags r:id="rId3"/>
            </p:custDataLst>
          </p:nvPr>
        </p:nvSpPr>
        <p:spPr>
          <a:xfrm>
            <a:off x="1621967" y="2934062"/>
            <a:ext cx="2939122" cy="2235726"/>
          </a:xfrm>
          <a:prstGeom prst="rect">
            <a:avLst/>
          </a:prstGeom>
          <a:noFill/>
        </p:spPr>
        <p:txBody>
          <a:bodyPr wrap="square" lIns="90000" tIns="0" rIns="90000" bIns="46800" rtlCol="0">
            <a:normAutofit/>
          </a:bodyPr>
          <a:lstStyle>
            <a:defPPr>
              <a:defRPr lang="zh-CN"/>
            </a:defPPr>
            <a:lvl1pPr marL="0" algn="l" defTabSz="914400" rtl="0" eaLnBrk="1" latinLnBrk="0" hangingPunct="1">
              <a:defRPr sz="1800" kern="1200">
                <a:solidFill>
                  <a:srgbClr val="262626"/>
                </a:solidFill>
                <a:latin typeface="+mn-lt"/>
                <a:ea typeface="+mn-ea"/>
                <a:cs typeface="+mn-cs"/>
              </a:defRPr>
            </a:lvl1pPr>
            <a:lvl2pPr marL="457200" algn="l" defTabSz="914400" rtl="0" eaLnBrk="1" latinLnBrk="0" hangingPunct="1">
              <a:defRPr sz="1800" kern="1200">
                <a:solidFill>
                  <a:srgbClr val="262626"/>
                </a:solidFill>
                <a:latin typeface="+mn-lt"/>
                <a:ea typeface="+mn-ea"/>
                <a:cs typeface="+mn-cs"/>
              </a:defRPr>
            </a:lvl2pPr>
            <a:lvl3pPr marL="914400" algn="l" defTabSz="914400" rtl="0" eaLnBrk="1" latinLnBrk="0" hangingPunct="1">
              <a:defRPr sz="1800" kern="1200">
                <a:solidFill>
                  <a:srgbClr val="262626"/>
                </a:solidFill>
                <a:latin typeface="+mn-lt"/>
                <a:ea typeface="+mn-ea"/>
                <a:cs typeface="+mn-cs"/>
              </a:defRPr>
            </a:lvl3pPr>
            <a:lvl4pPr marL="1371600" algn="l" defTabSz="914400" rtl="0" eaLnBrk="1" latinLnBrk="0" hangingPunct="1">
              <a:defRPr sz="1800" kern="1200">
                <a:solidFill>
                  <a:srgbClr val="262626"/>
                </a:solidFill>
                <a:latin typeface="+mn-lt"/>
                <a:ea typeface="+mn-ea"/>
                <a:cs typeface="+mn-cs"/>
              </a:defRPr>
            </a:lvl4pPr>
            <a:lvl5pPr marL="1828800" algn="l" defTabSz="914400" rtl="0" eaLnBrk="1" latinLnBrk="0" hangingPunct="1">
              <a:defRPr sz="1800" kern="1200">
                <a:solidFill>
                  <a:srgbClr val="262626"/>
                </a:solidFill>
                <a:latin typeface="+mn-lt"/>
                <a:ea typeface="+mn-ea"/>
                <a:cs typeface="+mn-cs"/>
              </a:defRPr>
            </a:lvl5pPr>
            <a:lvl6pPr marL="2286000" algn="l" defTabSz="914400" rtl="0" eaLnBrk="1" latinLnBrk="0" hangingPunct="1">
              <a:defRPr sz="1800" kern="1200">
                <a:solidFill>
                  <a:srgbClr val="262626"/>
                </a:solidFill>
                <a:latin typeface="+mn-lt"/>
                <a:ea typeface="+mn-ea"/>
                <a:cs typeface="+mn-cs"/>
              </a:defRPr>
            </a:lvl6pPr>
            <a:lvl7pPr marL="2743200" algn="l" defTabSz="914400" rtl="0" eaLnBrk="1" latinLnBrk="0" hangingPunct="1">
              <a:defRPr sz="1800" kern="1200">
                <a:solidFill>
                  <a:srgbClr val="262626"/>
                </a:solidFill>
                <a:latin typeface="+mn-lt"/>
                <a:ea typeface="+mn-ea"/>
                <a:cs typeface="+mn-cs"/>
              </a:defRPr>
            </a:lvl7pPr>
            <a:lvl8pPr marL="3200400" algn="l" defTabSz="914400" rtl="0" eaLnBrk="1" latinLnBrk="0" hangingPunct="1">
              <a:defRPr sz="1800" kern="1200">
                <a:solidFill>
                  <a:srgbClr val="262626"/>
                </a:solidFill>
                <a:latin typeface="+mn-lt"/>
                <a:ea typeface="+mn-ea"/>
                <a:cs typeface="+mn-cs"/>
              </a:defRPr>
            </a:lvl8pPr>
            <a:lvl9pPr marL="3657600" algn="l" defTabSz="914400" rtl="0" eaLnBrk="1" latinLnBrk="0" hangingPunct="1">
              <a:defRPr sz="1800" kern="1200">
                <a:solidFill>
                  <a:srgbClr val="262626"/>
                </a:solidFill>
                <a:latin typeface="+mn-lt"/>
                <a:ea typeface="+mn-ea"/>
                <a:cs typeface="+mn-cs"/>
              </a:defRPr>
            </a:lvl9pPr>
          </a:lstStyle>
          <a:p>
            <a:pPr>
              <a:lnSpc>
                <a:spcPct val="150000"/>
              </a:lnSpc>
            </a:pPr>
            <a:r>
              <a:rPr lang="zh-CN" altLang="zh-CN" sz="1800" spc="115" dirty="0">
                <a:solidFill>
                  <a:srgbClr val="222222"/>
                </a:solidFill>
                <a:effectLst/>
                <a:latin typeface="Arial" panose="020B0604020202020204" pitchFamily="34" charset="0"/>
                <a:ea typeface="宋体" panose="02010600030101010101" pitchFamily="2" charset="-122"/>
                <a:cs typeface="Arial" panose="020B0604020202020204" pitchFamily="34" charset="0"/>
              </a:rPr>
              <a:t>坚持和发展中国特色社会主义全局和战略高度，定位法治、布局法治、厉行法治，创造性形成了习近平法治思想</a:t>
            </a:r>
            <a:endParaRPr lang="zh-CN" altLang="en-US" sz="1600" dirty="0">
              <a:solidFill>
                <a:srgbClr val="FCFCFC">
                  <a:lumMod val="50000"/>
                </a:srgb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28" name="文本框 27"/>
          <p:cNvSpPr txBox="1"/>
          <p:nvPr>
            <p:custDataLst>
              <p:tags r:id="rId4"/>
            </p:custDataLst>
          </p:nvPr>
        </p:nvSpPr>
        <p:spPr>
          <a:xfrm>
            <a:off x="2212975" y="2089590"/>
            <a:ext cx="1568564" cy="523220"/>
          </a:xfrm>
          <a:prstGeom prst="rect">
            <a:avLst/>
          </a:prstGeom>
          <a:noFill/>
        </p:spPr>
        <p:txBody>
          <a:bodyPr wrap="square" lIns="90000" tIns="46800" rIns="90000" bIns="46800" rtlCol="0">
            <a:normAutofit/>
          </a:bodyPr>
          <a:lstStyle/>
          <a:p>
            <a:r>
              <a:rPr lang="en-US" altLang="zh-CN" sz="2800" b="1" dirty="0">
                <a:solidFill>
                  <a:schemeClr val="accent1"/>
                </a:solidFill>
                <a:latin typeface="Arial" panose="020B0604020202020204" pitchFamily="34" charset="0"/>
                <a:cs typeface="Arial" panose="020B0604020202020204" pitchFamily="34" charset="0"/>
              </a:rPr>
              <a:t>“</a:t>
            </a:r>
            <a:r>
              <a:rPr lang="zh-CN" altLang="en-US" sz="2800" b="1" dirty="0">
                <a:solidFill>
                  <a:schemeClr val="accent1"/>
                </a:solidFill>
                <a:latin typeface="Arial" panose="020B0604020202020204" pitchFamily="34" charset="0"/>
                <a:cs typeface="Arial" panose="020B0604020202020204" pitchFamily="34" charset="0"/>
              </a:rPr>
              <a:t>十八大</a:t>
            </a:r>
            <a:r>
              <a:rPr lang="en-US" altLang="zh-CN" sz="2800" b="1" dirty="0">
                <a:solidFill>
                  <a:schemeClr val="accent1"/>
                </a:solidFill>
                <a:latin typeface="Arial" panose="020B0604020202020204" pitchFamily="34" charset="0"/>
                <a:cs typeface="Arial" panose="020B0604020202020204" pitchFamily="34" charset="0"/>
              </a:rPr>
              <a:t>”</a:t>
            </a:r>
          </a:p>
        </p:txBody>
      </p:sp>
      <p:sp>
        <p:nvSpPr>
          <p:cNvPr id="29" name="椭圆 28"/>
          <p:cNvSpPr/>
          <p:nvPr>
            <p:custDataLst>
              <p:tags r:id="rId5"/>
            </p:custDataLst>
          </p:nvPr>
        </p:nvSpPr>
        <p:spPr>
          <a:xfrm>
            <a:off x="1553698" y="5161380"/>
            <a:ext cx="364490" cy="364490"/>
          </a:xfrm>
          <a:prstGeom prst="ellipse">
            <a:avLst/>
          </a:prstGeom>
          <a:solidFill>
            <a:srgbClr val="FCFCFC"/>
          </a:solidFill>
          <a:ln w="101600">
            <a:solidFill>
              <a:schemeClr val="accent1"/>
            </a:solidFill>
          </a:ln>
        </p:spPr>
        <p:style>
          <a:lnRef idx="2">
            <a:srgbClr val="FC0A6C">
              <a:shade val="50000"/>
            </a:srgbClr>
          </a:lnRef>
          <a:fillRef idx="1">
            <a:srgbClr val="FC0A6C"/>
          </a:fillRef>
          <a:effectRef idx="0">
            <a:srgbClr val="FC0A6C"/>
          </a:effectRef>
          <a:fontRef idx="minor">
            <a:srgbClr val="FCFCFC"/>
          </a:fontRef>
        </p:style>
        <p:txBody>
          <a:bodyPr rtlCol="0" anchor="ctr"/>
          <a:lstStyle/>
          <a:p>
            <a:pPr algn="ctr"/>
            <a:endParaRPr lang="zh-CN" altLang="en-US"/>
          </a:p>
        </p:txBody>
      </p:sp>
      <p:cxnSp>
        <p:nvCxnSpPr>
          <p:cNvPr id="30" name="直接连接符 29"/>
          <p:cNvCxnSpPr/>
          <p:nvPr>
            <p:custDataLst>
              <p:tags r:id="rId6"/>
            </p:custDataLst>
          </p:nvPr>
        </p:nvCxnSpPr>
        <p:spPr>
          <a:xfrm>
            <a:off x="1480966" y="2580942"/>
            <a:ext cx="0" cy="2454275"/>
          </a:xfrm>
          <a:prstGeom prst="line">
            <a:avLst/>
          </a:prstGeom>
          <a:ln>
            <a:solidFill>
              <a:schemeClr val="accent1"/>
            </a:solidFill>
          </a:ln>
        </p:spPr>
        <p:style>
          <a:lnRef idx="1">
            <a:srgbClr val="FC0A6C"/>
          </a:lnRef>
          <a:fillRef idx="0">
            <a:srgbClr val="FC0A6C"/>
          </a:fillRef>
          <a:effectRef idx="0">
            <a:srgbClr val="FC0A6C"/>
          </a:effectRef>
          <a:fontRef idx="minor">
            <a:srgbClr val="262626"/>
          </a:fontRef>
        </p:style>
      </p:cxnSp>
      <p:sp>
        <p:nvSpPr>
          <p:cNvPr id="31" name="泪滴形 30"/>
          <p:cNvSpPr/>
          <p:nvPr>
            <p:custDataLst>
              <p:tags r:id="rId7"/>
            </p:custDataLst>
          </p:nvPr>
        </p:nvSpPr>
        <p:spPr>
          <a:xfrm rot="18389493" flipH="1" flipV="1">
            <a:off x="1363932" y="2439985"/>
            <a:ext cx="204516" cy="162723"/>
          </a:xfrm>
          <a:prstGeom prst="teardrop">
            <a:avLst/>
          </a:prstGeom>
          <a:solidFill>
            <a:schemeClr val="accent1"/>
          </a:solidFill>
          <a:ln>
            <a:noFill/>
          </a:ln>
        </p:spPr>
        <p:style>
          <a:lnRef idx="2">
            <a:srgbClr val="FC0A6C">
              <a:shade val="50000"/>
            </a:srgbClr>
          </a:lnRef>
          <a:fillRef idx="1">
            <a:srgbClr val="FC0A6C"/>
          </a:fillRef>
          <a:effectRef idx="0">
            <a:srgbClr val="FC0A6C"/>
          </a:effectRef>
          <a:fontRef idx="minor">
            <a:srgbClr val="FCFCFC"/>
          </a:fontRef>
        </p:style>
        <p:txBody>
          <a:bodyPr rtlCol="0" anchor="ctr"/>
          <a:lstStyle/>
          <a:p>
            <a:pPr algn="ctr"/>
            <a:endParaRPr lang="zh-CN" altLang="en-US"/>
          </a:p>
        </p:txBody>
      </p:sp>
      <p:sp>
        <p:nvSpPr>
          <p:cNvPr id="32" name="ï$ḻiďê"/>
          <p:cNvSpPr txBox="1"/>
          <p:nvPr>
            <p:custDataLst>
              <p:tags r:id="rId8"/>
            </p:custDataLst>
          </p:nvPr>
        </p:nvSpPr>
        <p:spPr bwMode="auto">
          <a:xfrm>
            <a:off x="1959992" y="2934062"/>
            <a:ext cx="1783080"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b" anchorCtr="0">
            <a:normAutofit/>
          </a:bodyPr>
          <a:lstStyle>
            <a:defPPr>
              <a:defRPr lang="zh-CN"/>
            </a:defPPr>
            <a:lvl1pPr marL="0" algn="l" defTabSz="913765" rtl="0" eaLnBrk="1" latinLnBrk="0" hangingPunct="1">
              <a:defRPr sz="1800" kern="1200">
                <a:solidFill>
                  <a:srgbClr val="262626"/>
                </a:solidFill>
              </a:defRPr>
            </a:lvl1pPr>
            <a:lvl2pPr marL="457200" algn="l" defTabSz="913765" rtl="0" eaLnBrk="1" latinLnBrk="0" hangingPunct="1">
              <a:defRPr sz="1800" kern="1200">
                <a:solidFill>
                  <a:srgbClr val="262626"/>
                </a:solidFill>
              </a:defRPr>
            </a:lvl2pPr>
            <a:lvl3pPr marL="914400" algn="l" defTabSz="913765" rtl="0" eaLnBrk="1" latinLnBrk="0" hangingPunct="1">
              <a:defRPr sz="1800" kern="1200">
                <a:solidFill>
                  <a:srgbClr val="262626"/>
                </a:solidFill>
              </a:defRPr>
            </a:lvl3pPr>
            <a:lvl4pPr marL="1371600" algn="l" defTabSz="913765" rtl="0" eaLnBrk="1" latinLnBrk="0" hangingPunct="1">
              <a:defRPr sz="1800" kern="1200">
                <a:solidFill>
                  <a:srgbClr val="262626"/>
                </a:solidFill>
              </a:defRPr>
            </a:lvl4pPr>
            <a:lvl5pPr marL="1828800" algn="l" defTabSz="913765" rtl="0" eaLnBrk="1" latinLnBrk="0" hangingPunct="1">
              <a:defRPr sz="1800" kern="1200">
                <a:solidFill>
                  <a:srgbClr val="262626"/>
                </a:solidFill>
              </a:defRPr>
            </a:lvl5pPr>
            <a:lvl6pPr marL="2286000" algn="l" defTabSz="913765" rtl="0" eaLnBrk="1" latinLnBrk="0" hangingPunct="1">
              <a:defRPr sz="1800" kern="1200">
                <a:solidFill>
                  <a:srgbClr val="262626"/>
                </a:solidFill>
              </a:defRPr>
            </a:lvl6pPr>
            <a:lvl7pPr marL="2743200" algn="l" defTabSz="913765" rtl="0" eaLnBrk="1" latinLnBrk="0" hangingPunct="1">
              <a:defRPr sz="1800" kern="1200">
                <a:solidFill>
                  <a:srgbClr val="262626"/>
                </a:solidFill>
              </a:defRPr>
            </a:lvl7pPr>
            <a:lvl8pPr marL="3200400" algn="l" defTabSz="913765" rtl="0" eaLnBrk="1" latinLnBrk="0" hangingPunct="1">
              <a:defRPr sz="1800" kern="1200">
                <a:solidFill>
                  <a:srgbClr val="262626"/>
                </a:solidFill>
              </a:defRPr>
            </a:lvl8pPr>
            <a:lvl9pPr marL="3657600" algn="l" defTabSz="913765" rtl="0" eaLnBrk="1" latinLnBrk="0" hangingPunct="1">
              <a:defRPr sz="1800" kern="1200">
                <a:solidFill>
                  <a:srgbClr val="262626"/>
                </a:solidFill>
              </a:defRPr>
            </a:lvl9pPr>
          </a:lstStyle>
          <a:p>
            <a:pPr lvl="0" defTabSz="913765">
              <a:buSzPct val="25000"/>
              <a:defRPr/>
            </a:pPr>
            <a:endParaRPr lang="zh-CN" altLang="en-US" b="1" spc="120" dirty="0">
              <a:latin typeface="微软雅黑" panose="020B0503020204020204" pitchFamily="34" charset="-122"/>
              <a:ea typeface="微软雅黑" panose="020B0503020204020204" pitchFamily="34" charset="-122"/>
              <a:sym typeface="+mn-ea"/>
            </a:endParaRPr>
          </a:p>
        </p:txBody>
      </p:sp>
      <p:cxnSp>
        <p:nvCxnSpPr>
          <p:cNvPr id="17" name="直接连接符 16"/>
          <p:cNvCxnSpPr/>
          <p:nvPr>
            <p:custDataLst>
              <p:tags r:id="rId9"/>
            </p:custDataLst>
          </p:nvPr>
        </p:nvCxnSpPr>
        <p:spPr>
          <a:xfrm>
            <a:off x="4602089" y="5344808"/>
            <a:ext cx="2880000" cy="0"/>
          </a:xfrm>
          <a:prstGeom prst="line">
            <a:avLst/>
          </a:prstGeom>
          <a:ln w="127000" cap="rnd">
            <a:solidFill>
              <a:schemeClr val="accent2"/>
            </a:solidFill>
          </a:ln>
        </p:spPr>
        <p:style>
          <a:lnRef idx="1">
            <a:srgbClr val="FC0A6C"/>
          </a:lnRef>
          <a:fillRef idx="0">
            <a:srgbClr val="FC0A6C"/>
          </a:fillRef>
          <a:effectRef idx="0">
            <a:srgbClr val="FC0A6C"/>
          </a:effectRef>
          <a:fontRef idx="minor">
            <a:srgbClr val="262626"/>
          </a:fontRef>
        </p:style>
      </p:cxnSp>
      <p:sp>
        <p:nvSpPr>
          <p:cNvPr id="18" name="文本框 5"/>
          <p:cNvSpPr txBox="1"/>
          <p:nvPr>
            <p:custDataLst>
              <p:tags r:id="rId10"/>
            </p:custDataLst>
          </p:nvPr>
        </p:nvSpPr>
        <p:spPr>
          <a:xfrm>
            <a:off x="4809984" y="2394404"/>
            <a:ext cx="2526594" cy="2178886"/>
          </a:xfrm>
          <a:prstGeom prst="rect">
            <a:avLst/>
          </a:prstGeom>
          <a:noFill/>
        </p:spPr>
        <p:txBody>
          <a:bodyPr wrap="square" lIns="90000" tIns="0" rIns="90000" bIns="46800" rtlCol="0">
            <a:normAutofit/>
          </a:bodyPr>
          <a:lstStyle>
            <a:defPPr>
              <a:defRPr lang="zh-CN"/>
            </a:defPPr>
            <a:lvl1pPr marL="0" algn="l" defTabSz="914400" rtl="0" eaLnBrk="1" latinLnBrk="0" hangingPunct="1">
              <a:defRPr sz="1800" kern="1200">
                <a:solidFill>
                  <a:srgbClr val="262626"/>
                </a:solidFill>
                <a:latin typeface="+mn-lt"/>
                <a:ea typeface="+mn-ea"/>
                <a:cs typeface="+mn-cs"/>
              </a:defRPr>
            </a:lvl1pPr>
            <a:lvl2pPr marL="457200" algn="l" defTabSz="914400" rtl="0" eaLnBrk="1" latinLnBrk="0" hangingPunct="1">
              <a:defRPr sz="1800" kern="1200">
                <a:solidFill>
                  <a:srgbClr val="262626"/>
                </a:solidFill>
                <a:latin typeface="+mn-lt"/>
                <a:ea typeface="+mn-ea"/>
                <a:cs typeface="+mn-cs"/>
              </a:defRPr>
            </a:lvl2pPr>
            <a:lvl3pPr marL="914400" algn="l" defTabSz="914400" rtl="0" eaLnBrk="1" latinLnBrk="0" hangingPunct="1">
              <a:defRPr sz="1800" kern="1200">
                <a:solidFill>
                  <a:srgbClr val="262626"/>
                </a:solidFill>
                <a:latin typeface="+mn-lt"/>
                <a:ea typeface="+mn-ea"/>
                <a:cs typeface="+mn-cs"/>
              </a:defRPr>
            </a:lvl3pPr>
            <a:lvl4pPr marL="1371600" algn="l" defTabSz="914400" rtl="0" eaLnBrk="1" latinLnBrk="0" hangingPunct="1">
              <a:defRPr sz="1800" kern="1200">
                <a:solidFill>
                  <a:srgbClr val="262626"/>
                </a:solidFill>
                <a:latin typeface="+mn-lt"/>
                <a:ea typeface="+mn-ea"/>
                <a:cs typeface="+mn-cs"/>
              </a:defRPr>
            </a:lvl4pPr>
            <a:lvl5pPr marL="1828800" algn="l" defTabSz="914400" rtl="0" eaLnBrk="1" latinLnBrk="0" hangingPunct="1">
              <a:defRPr sz="1800" kern="1200">
                <a:solidFill>
                  <a:srgbClr val="262626"/>
                </a:solidFill>
                <a:latin typeface="+mn-lt"/>
                <a:ea typeface="+mn-ea"/>
                <a:cs typeface="+mn-cs"/>
              </a:defRPr>
            </a:lvl5pPr>
            <a:lvl6pPr marL="2286000" algn="l" defTabSz="914400" rtl="0" eaLnBrk="1" latinLnBrk="0" hangingPunct="1">
              <a:defRPr sz="1800" kern="1200">
                <a:solidFill>
                  <a:srgbClr val="262626"/>
                </a:solidFill>
                <a:latin typeface="+mn-lt"/>
                <a:ea typeface="+mn-ea"/>
                <a:cs typeface="+mn-cs"/>
              </a:defRPr>
            </a:lvl6pPr>
            <a:lvl7pPr marL="2743200" algn="l" defTabSz="914400" rtl="0" eaLnBrk="1" latinLnBrk="0" hangingPunct="1">
              <a:defRPr sz="1800" kern="1200">
                <a:solidFill>
                  <a:srgbClr val="262626"/>
                </a:solidFill>
                <a:latin typeface="+mn-lt"/>
                <a:ea typeface="+mn-ea"/>
                <a:cs typeface="+mn-cs"/>
              </a:defRPr>
            </a:lvl7pPr>
            <a:lvl8pPr marL="3200400" algn="l" defTabSz="914400" rtl="0" eaLnBrk="1" latinLnBrk="0" hangingPunct="1">
              <a:defRPr sz="1800" kern="1200">
                <a:solidFill>
                  <a:srgbClr val="262626"/>
                </a:solidFill>
                <a:latin typeface="+mn-lt"/>
                <a:ea typeface="+mn-ea"/>
                <a:cs typeface="+mn-cs"/>
              </a:defRPr>
            </a:lvl8pPr>
            <a:lvl9pPr marL="3657600" algn="l" defTabSz="914400" rtl="0" eaLnBrk="1" latinLnBrk="0" hangingPunct="1">
              <a:defRPr sz="1800" kern="1200">
                <a:solidFill>
                  <a:srgbClr val="262626"/>
                </a:solidFill>
                <a:latin typeface="+mn-lt"/>
                <a:ea typeface="+mn-ea"/>
                <a:cs typeface="+mn-cs"/>
              </a:defRPr>
            </a:lvl9pPr>
          </a:lstStyle>
          <a:p>
            <a:pPr>
              <a:lnSpc>
                <a:spcPct val="150000"/>
              </a:lnSpc>
            </a:pPr>
            <a:r>
              <a:rPr lang="zh-CN" altLang="en-US" sz="2000" b="0" i="0" dirty="0">
                <a:solidFill>
                  <a:srgbClr val="000000"/>
                </a:solidFill>
                <a:effectLst/>
                <a:latin typeface="宋体" panose="02010600030101010101" pitchFamily="2" charset="-122"/>
                <a:ea typeface="宋体" panose="02010600030101010101" pitchFamily="2" charset="-122"/>
              </a:rPr>
              <a:t>推进科学立法、民主立法、依法立法</a:t>
            </a:r>
            <a:r>
              <a:rPr lang="en-US" altLang="zh-CN" sz="2000" b="0" i="0" dirty="0">
                <a:solidFill>
                  <a:srgbClr val="000000"/>
                </a:solidFill>
                <a:effectLst/>
                <a:latin typeface="宋体" panose="02010600030101010101" pitchFamily="2" charset="-122"/>
                <a:ea typeface="宋体" panose="02010600030101010101" pitchFamily="2" charset="-122"/>
              </a:rPr>
              <a:t>,</a:t>
            </a:r>
            <a:r>
              <a:rPr lang="zh-CN" altLang="en-US" sz="2000" b="0" i="0" dirty="0">
                <a:solidFill>
                  <a:srgbClr val="000000"/>
                </a:solidFill>
                <a:effectLst/>
                <a:latin typeface="宋体" panose="02010600030101010101" pitchFamily="2" charset="-122"/>
                <a:ea typeface="宋体" panose="02010600030101010101" pitchFamily="2" charset="-122"/>
              </a:rPr>
              <a:t>以良法促进发展、保障善治</a:t>
            </a:r>
            <a:endParaRPr lang="zh-CN" altLang="en-US" sz="2000" dirty="0">
              <a:solidFill>
                <a:srgbClr val="FCFCFC">
                  <a:lumMod val="50000"/>
                </a:srgb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19" name="文本框 18"/>
          <p:cNvSpPr txBox="1"/>
          <p:nvPr>
            <p:custDataLst>
              <p:tags r:id="rId11"/>
            </p:custDataLst>
          </p:nvPr>
        </p:nvSpPr>
        <p:spPr>
          <a:xfrm>
            <a:off x="5258505" y="1385221"/>
            <a:ext cx="1344467" cy="706753"/>
          </a:xfrm>
          <a:prstGeom prst="rect">
            <a:avLst/>
          </a:prstGeom>
          <a:noFill/>
        </p:spPr>
        <p:txBody>
          <a:bodyPr wrap="square" lIns="90000" tIns="46800" rIns="90000" bIns="46800" rtlCol="0">
            <a:normAutofit fontScale="92500"/>
          </a:bodyPr>
          <a:lstStyle/>
          <a:p>
            <a:r>
              <a:rPr lang="en-US" altLang="zh-CN" sz="2800" b="1" dirty="0">
                <a:solidFill>
                  <a:schemeClr val="accent2"/>
                </a:solidFill>
                <a:latin typeface="Arial" panose="020B0604020202020204" pitchFamily="34" charset="0"/>
                <a:cs typeface="Arial" panose="020B0604020202020204" pitchFamily="34" charset="0"/>
              </a:rPr>
              <a:t>“</a:t>
            </a:r>
            <a:r>
              <a:rPr lang="zh-CN" altLang="en-US" sz="2800" b="1" dirty="0">
                <a:solidFill>
                  <a:schemeClr val="accent2"/>
                </a:solidFill>
                <a:latin typeface="Arial" panose="020B0604020202020204" pitchFamily="34" charset="0"/>
                <a:cs typeface="Arial" panose="020B0604020202020204" pitchFamily="34" charset="0"/>
              </a:rPr>
              <a:t>十九大</a:t>
            </a:r>
            <a:r>
              <a:rPr lang="en-US" altLang="zh-CN" sz="2800" b="1" dirty="0">
                <a:solidFill>
                  <a:schemeClr val="accent2"/>
                </a:solidFill>
                <a:latin typeface="Arial" panose="020B0604020202020204" pitchFamily="34" charset="0"/>
                <a:cs typeface="Arial" panose="020B0604020202020204" pitchFamily="34" charset="0"/>
              </a:rPr>
              <a:t>”</a:t>
            </a:r>
          </a:p>
        </p:txBody>
      </p:sp>
      <p:sp>
        <p:nvSpPr>
          <p:cNvPr id="20" name="椭圆 19"/>
          <p:cNvSpPr/>
          <p:nvPr>
            <p:custDataLst>
              <p:tags r:id="rId12"/>
            </p:custDataLst>
          </p:nvPr>
        </p:nvSpPr>
        <p:spPr>
          <a:xfrm>
            <a:off x="4474698" y="5162535"/>
            <a:ext cx="364490" cy="364490"/>
          </a:xfrm>
          <a:prstGeom prst="ellipse">
            <a:avLst/>
          </a:prstGeom>
          <a:solidFill>
            <a:srgbClr val="FCFCFC"/>
          </a:solidFill>
          <a:ln w="101600">
            <a:solidFill>
              <a:schemeClr val="accent2"/>
            </a:solidFill>
          </a:ln>
        </p:spPr>
        <p:style>
          <a:lnRef idx="2">
            <a:srgbClr val="FC0A6C">
              <a:shade val="50000"/>
            </a:srgbClr>
          </a:lnRef>
          <a:fillRef idx="1">
            <a:srgbClr val="FC0A6C"/>
          </a:fillRef>
          <a:effectRef idx="0">
            <a:srgbClr val="FC0A6C"/>
          </a:effectRef>
          <a:fontRef idx="minor">
            <a:srgbClr val="FCFCFC"/>
          </a:fontRef>
        </p:style>
        <p:txBody>
          <a:bodyPr rtlCol="0" anchor="ctr"/>
          <a:lstStyle/>
          <a:p>
            <a:pPr algn="ctr"/>
            <a:endParaRPr lang="zh-CN" altLang="en-US"/>
          </a:p>
        </p:txBody>
      </p:sp>
      <p:cxnSp>
        <p:nvCxnSpPr>
          <p:cNvPr id="21" name="直接连接符 20"/>
          <p:cNvCxnSpPr>
            <a:cxnSpLocks/>
            <a:endCxn id="20" idx="0"/>
          </p:cNvCxnSpPr>
          <p:nvPr>
            <p:custDataLst>
              <p:tags r:id="rId13"/>
            </p:custDataLst>
          </p:nvPr>
        </p:nvCxnSpPr>
        <p:spPr>
          <a:xfrm>
            <a:off x="4656943" y="1911372"/>
            <a:ext cx="0" cy="3251163"/>
          </a:xfrm>
          <a:prstGeom prst="line">
            <a:avLst/>
          </a:prstGeom>
          <a:ln>
            <a:solidFill>
              <a:schemeClr val="accent2"/>
            </a:solidFill>
          </a:ln>
        </p:spPr>
        <p:style>
          <a:lnRef idx="1">
            <a:srgbClr val="FC0A6C"/>
          </a:lnRef>
          <a:fillRef idx="0">
            <a:srgbClr val="FC0A6C"/>
          </a:fillRef>
          <a:effectRef idx="0">
            <a:srgbClr val="FC0A6C"/>
          </a:effectRef>
          <a:fontRef idx="minor">
            <a:srgbClr val="262626"/>
          </a:fontRef>
        </p:style>
      </p:cxnSp>
      <p:sp>
        <p:nvSpPr>
          <p:cNvPr id="22" name="泪滴形 21"/>
          <p:cNvSpPr/>
          <p:nvPr>
            <p:custDataLst>
              <p:tags r:id="rId14"/>
            </p:custDataLst>
          </p:nvPr>
        </p:nvSpPr>
        <p:spPr>
          <a:xfrm rot="8100000">
            <a:off x="4594098" y="1741967"/>
            <a:ext cx="159385" cy="159385"/>
          </a:xfrm>
          <a:prstGeom prst="teardrop">
            <a:avLst/>
          </a:prstGeom>
          <a:solidFill>
            <a:schemeClr val="accent2"/>
          </a:solidFill>
          <a:ln>
            <a:noFill/>
          </a:ln>
        </p:spPr>
        <p:style>
          <a:lnRef idx="2">
            <a:srgbClr val="FC0A6C">
              <a:shade val="50000"/>
            </a:srgbClr>
          </a:lnRef>
          <a:fillRef idx="1">
            <a:srgbClr val="FC0A6C"/>
          </a:fillRef>
          <a:effectRef idx="0">
            <a:srgbClr val="FC0A6C"/>
          </a:effectRef>
          <a:fontRef idx="minor">
            <a:srgbClr val="FCFCFC"/>
          </a:fontRef>
        </p:style>
        <p:txBody>
          <a:bodyPr rtlCol="0" anchor="ctr"/>
          <a:lstStyle/>
          <a:p>
            <a:pPr algn="ctr"/>
            <a:endParaRPr lang="zh-CN" altLang="en-US"/>
          </a:p>
        </p:txBody>
      </p:sp>
      <p:cxnSp>
        <p:nvCxnSpPr>
          <p:cNvPr id="33" name="直接连接符 32"/>
          <p:cNvCxnSpPr/>
          <p:nvPr>
            <p:custDataLst>
              <p:tags r:id="rId15"/>
            </p:custDataLst>
          </p:nvPr>
        </p:nvCxnSpPr>
        <p:spPr>
          <a:xfrm>
            <a:off x="7531100" y="5344808"/>
            <a:ext cx="2829467" cy="0"/>
          </a:xfrm>
          <a:prstGeom prst="line">
            <a:avLst/>
          </a:prstGeom>
          <a:ln w="127000" cap="rnd">
            <a:solidFill>
              <a:schemeClr val="accent3"/>
            </a:solidFill>
          </a:ln>
        </p:spPr>
        <p:style>
          <a:lnRef idx="1">
            <a:srgbClr val="FC0A6C"/>
          </a:lnRef>
          <a:fillRef idx="0">
            <a:srgbClr val="FC0A6C"/>
          </a:fillRef>
          <a:effectRef idx="0">
            <a:srgbClr val="FC0A6C"/>
          </a:effectRef>
          <a:fontRef idx="minor">
            <a:srgbClr val="262626"/>
          </a:fontRef>
        </p:style>
      </p:cxnSp>
      <p:sp>
        <p:nvSpPr>
          <p:cNvPr id="34" name="文本框 5"/>
          <p:cNvSpPr txBox="1"/>
          <p:nvPr>
            <p:custDataLst>
              <p:tags r:id="rId16"/>
            </p:custDataLst>
          </p:nvPr>
        </p:nvSpPr>
        <p:spPr>
          <a:xfrm>
            <a:off x="7395698" y="1911372"/>
            <a:ext cx="4148602" cy="3258416"/>
          </a:xfrm>
          <a:prstGeom prst="rect">
            <a:avLst/>
          </a:prstGeom>
          <a:noFill/>
        </p:spPr>
        <p:txBody>
          <a:bodyPr wrap="square" lIns="90000" tIns="0" rIns="90000" bIns="46800" rtlCol="0">
            <a:normAutofit/>
          </a:bodyPr>
          <a:lstStyle>
            <a:defPPr>
              <a:defRPr lang="zh-CN"/>
            </a:defPPr>
            <a:lvl1pPr marL="0" algn="l" defTabSz="914400" rtl="0" eaLnBrk="1" latinLnBrk="0" hangingPunct="1">
              <a:defRPr sz="1800" kern="1200">
                <a:solidFill>
                  <a:srgbClr val="262626"/>
                </a:solidFill>
                <a:latin typeface="+mn-lt"/>
                <a:ea typeface="+mn-ea"/>
                <a:cs typeface="+mn-cs"/>
              </a:defRPr>
            </a:lvl1pPr>
            <a:lvl2pPr marL="457200" algn="l" defTabSz="914400" rtl="0" eaLnBrk="1" latinLnBrk="0" hangingPunct="1">
              <a:defRPr sz="1800" kern="1200">
                <a:solidFill>
                  <a:srgbClr val="262626"/>
                </a:solidFill>
                <a:latin typeface="+mn-lt"/>
                <a:ea typeface="+mn-ea"/>
                <a:cs typeface="+mn-cs"/>
              </a:defRPr>
            </a:lvl2pPr>
            <a:lvl3pPr marL="914400" algn="l" defTabSz="914400" rtl="0" eaLnBrk="1" latinLnBrk="0" hangingPunct="1">
              <a:defRPr sz="1800" kern="1200">
                <a:solidFill>
                  <a:srgbClr val="262626"/>
                </a:solidFill>
                <a:latin typeface="+mn-lt"/>
                <a:ea typeface="+mn-ea"/>
                <a:cs typeface="+mn-cs"/>
              </a:defRPr>
            </a:lvl3pPr>
            <a:lvl4pPr marL="1371600" algn="l" defTabSz="914400" rtl="0" eaLnBrk="1" latinLnBrk="0" hangingPunct="1">
              <a:defRPr sz="1800" kern="1200">
                <a:solidFill>
                  <a:srgbClr val="262626"/>
                </a:solidFill>
                <a:latin typeface="+mn-lt"/>
                <a:ea typeface="+mn-ea"/>
                <a:cs typeface="+mn-cs"/>
              </a:defRPr>
            </a:lvl4pPr>
            <a:lvl5pPr marL="1828800" algn="l" defTabSz="914400" rtl="0" eaLnBrk="1" latinLnBrk="0" hangingPunct="1">
              <a:defRPr sz="1800" kern="1200">
                <a:solidFill>
                  <a:srgbClr val="262626"/>
                </a:solidFill>
                <a:latin typeface="+mn-lt"/>
                <a:ea typeface="+mn-ea"/>
                <a:cs typeface="+mn-cs"/>
              </a:defRPr>
            </a:lvl5pPr>
            <a:lvl6pPr marL="2286000" algn="l" defTabSz="914400" rtl="0" eaLnBrk="1" latinLnBrk="0" hangingPunct="1">
              <a:defRPr sz="1800" kern="1200">
                <a:solidFill>
                  <a:srgbClr val="262626"/>
                </a:solidFill>
                <a:latin typeface="+mn-lt"/>
                <a:ea typeface="+mn-ea"/>
                <a:cs typeface="+mn-cs"/>
              </a:defRPr>
            </a:lvl6pPr>
            <a:lvl7pPr marL="2743200" algn="l" defTabSz="914400" rtl="0" eaLnBrk="1" latinLnBrk="0" hangingPunct="1">
              <a:defRPr sz="1800" kern="1200">
                <a:solidFill>
                  <a:srgbClr val="262626"/>
                </a:solidFill>
                <a:latin typeface="+mn-lt"/>
                <a:ea typeface="+mn-ea"/>
                <a:cs typeface="+mn-cs"/>
              </a:defRPr>
            </a:lvl7pPr>
            <a:lvl8pPr marL="3200400" algn="l" defTabSz="914400" rtl="0" eaLnBrk="1" latinLnBrk="0" hangingPunct="1">
              <a:defRPr sz="1800" kern="1200">
                <a:solidFill>
                  <a:srgbClr val="262626"/>
                </a:solidFill>
                <a:latin typeface="+mn-lt"/>
                <a:ea typeface="+mn-ea"/>
                <a:cs typeface="+mn-cs"/>
              </a:defRPr>
            </a:lvl8pPr>
            <a:lvl9pPr marL="3657600" algn="l" defTabSz="914400" rtl="0" eaLnBrk="1" latinLnBrk="0" hangingPunct="1">
              <a:defRPr sz="1800" kern="1200">
                <a:solidFill>
                  <a:srgbClr val="262626"/>
                </a:solidFill>
                <a:latin typeface="+mn-lt"/>
                <a:ea typeface="+mn-ea"/>
                <a:cs typeface="+mn-cs"/>
              </a:defRPr>
            </a:lvl9pPr>
          </a:lstStyle>
          <a:p>
            <a:pPr marL="457200">
              <a:lnSpc>
                <a:spcPts val="2250"/>
              </a:lnSpc>
              <a:spcBef>
                <a:spcPts val="1800"/>
              </a:spcBef>
            </a:pPr>
            <a:r>
              <a:rPr lang="zh-CN" altLang="zh-CN" sz="1800" spc="115" dirty="0">
                <a:solidFill>
                  <a:srgbClr val="222222"/>
                </a:solidFill>
                <a:effectLst/>
                <a:latin typeface="Arial" panose="020B0604020202020204" pitchFamily="34" charset="0"/>
                <a:ea typeface="宋体" panose="02010600030101010101" pitchFamily="2" charset="-122"/>
                <a:cs typeface="Arial" panose="020B0604020202020204" pitchFamily="34" charset="0"/>
              </a:rPr>
              <a:t>明确了全面依法治国的工作布局是：坚持依法治国、依法执政、依法行政共同推进，坚持法治国家、法治政府、法治社会一体建设，全面推进科学立法、严格执法、公正司法、全民守法。具体部署了四个方面的工作：完善以宪法为核心的中国特色社会主义法律体系、扎实推进依法行政、严格公正司法、加快建设法治社会。</a:t>
            </a:r>
            <a:endParaRPr lang="zh-CN" altLang="zh-CN" sz="1800" dirty="0">
              <a:effectLst/>
              <a:latin typeface="Microsoft YaHei UI" panose="020B0503020204020204" pitchFamily="34" charset="-122"/>
              <a:ea typeface="Microsoft YaHei UI" panose="020B0503020204020204" pitchFamily="34" charset="-122"/>
              <a:cs typeface="Arial" panose="020B0604020202020204" pitchFamily="34" charset="0"/>
            </a:endParaRPr>
          </a:p>
        </p:txBody>
      </p:sp>
      <p:sp>
        <p:nvSpPr>
          <p:cNvPr id="35" name="文本框 34"/>
          <p:cNvSpPr txBox="1"/>
          <p:nvPr>
            <p:custDataLst>
              <p:tags r:id="rId17"/>
            </p:custDataLst>
          </p:nvPr>
        </p:nvSpPr>
        <p:spPr>
          <a:xfrm>
            <a:off x="7988931" y="1159814"/>
            <a:ext cx="1346821" cy="522065"/>
          </a:xfrm>
          <a:prstGeom prst="rect">
            <a:avLst/>
          </a:prstGeom>
          <a:noFill/>
        </p:spPr>
        <p:txBody>
          <a:bodyPr wrap="square" lIns="90000" tIns="46800" rIns="90000" bIns="46800" rtlCol="0">
            <a:normAutofit fontScale="92500"/>
          </a:bodyPr>
          <a:lstStyle/>
          <a:p>
            <a:r>
              <a:rPr lang="en-US" altLang="zh-CN" sz="2800" b="1" dirty="0">
                <a:solidFill>
                  <a:schemeClr val="accent3"/>
                </a:solidFill>
                <a:latin typeface="Arial" panose="020B0604020202020204" pitchFamily="34" charset="0"/>
                <a:cs typeface="Arial" panose="020B0604020202020204" pitchFamily="34" charset="0"/>
              </a:rPr>
              <a:t>“</a:t>
            </a:r>
            <a:r>
              <a:rPr lang="zh-CN" altLang="en-US" sz="2800" b="1" dirty="0">
                <a:solidFill>
                  <a:schemeClr val="accent3"/>
                </a:solidFill>
                <a:latin typeface="Arial" panose="020B0604020202020204" pitchFamily="34" charset="0"/>
                <a:cs typeface="Arial" panose="020B0604020202020204" pitchFamily="34" charset="0"/>
              </a:rPr>
              <a:t>二十大</a:t>
            </a:r>
            <a:r>
              <a:rPr lang="en-US" altLang="zh-CN" sz="2800" b="1" dirty="0">
                <a:solidFill>
                  <a:schemeClr val="accent3"/>
                </a:solidFill>
                <a:latin typeface="Arial" panose="020B0604020202020204" pitchFamily="34" charset="0"/>
                <a:cs typeface="Arial" panose="020B0604020202020204" pitchFamily="34" charset="0"/>
              </a:rPr>
              <a:t>”</a:t>
            </a:r>
          </a:p>
        </p:txBody>
      </p:sp>
      <p:sp>
        <p:nvSpPr>
          <p:cNvPr id="36" name="椭圆 35"/>
          <p:cNvSpPr/>
          <p:nvPr>
            <p:custDataLst>
              <p:tags r:id="rId18"/>
            </p:custDataLst>
          </p:nvPr>
        </p:nvSpPr>
        <p:spPr>
          <a:xfrm>
            <a:off x="7364508" y="5162535"/>
            <a:ext cx="364490" cy="364490"/>
          </a:xfrm>
          <a:prstGeom prst="ellipse">
            <a:avLst/>
          </a:prstGeom>
          <a:solidFill>
            <a:srgbClr val="FCFCFC"/>
          </a:solidFill>
          <a:ln w="101600">
            <a:solidFill>
              <a:schemeClr val="accent3"/>
            </a:solidFill>
          </a:ln>
        </p:spPr>
        <p:style>
          <a:lnRef idx="2">
            <a:srgbClr val="FC0A6C">
              <a:shade val="50000"/>
            </a:srgbClr>
          </a:lnRef>
          <a:fillRef idx="1">
            <a:srgbClr val="FC0A6C"/>
          </a:fillRef>
          <a:effectRef idx="0">
            <a:srgbClr val="FC0A6C"/>
          </a:effectRef>
          <a:fontRef idx="minor">
            <a:srgbClr val="FCFCFC"/>
          </a:fontRef>
        </p:style>
        <p:txBody>
          <a:bodyPr rtlCol="0" anchor="ctr"/>
          <a:lstStyle/>
          <a:p>
            <a:pPr algn="ctr"/>
            <a:endParaRPr lang="zh-CN" altLang="en-US"/>
          </a:p>
        </p:txBody>
      </p:sp>
      <p:cxnSp>
        <p:nvCxnSpPr>
          <p:cNvPr id="37" name="直接连接符 36"/>
          <p:cNvCxnSpPr>
            <a:cxnSpLocks/>
          </p:cNvCxnSpPr>
          <p:nvPr>
            <p:custDataLst>
              <p:tags r:id="rId19"/>
            </p:custDataLst>
          </p:nvPr>
        </p:nvCxnSpPr>
        <p:spPr>
          <a:xfrm flipH="1">
            <a:off x="7508717" y="1376793"/>
            <a:ext cx="13190" cy="3759970"/>
          </a:xfrm>
          <a:prstGeom prst="line">
            <a:avLst/>
          </a:prstGeom>
          <a:ln>
            <a:solidFill>
              <a:schemeClr val="accent3"/>
            </a:solidFill>
          </a:ln>
        </p:spPr>
        <p:style>
          <a:lnRef idx="1">
            <a:srgbClr val="FC0A6C"/>
          </a:lnRef>
          <a:fillRef idx="0">
            <a:srgbClr val="FC0A6C"/>
          </a:fillRef>
          <a:effectRef idx="0">
            <a:srgbClr val="FC0A6C"/>
          </a:effectRef>
          <a:fontRef idx="minor">
            <a:srgbClr val="262626"/>
          </a:fontRef>
        </p:style>
      </p:cxnSp>
      <p:sp>
        <p:nvSpPr>
          <p:cNvPr id="38" name="泪滴形 37"/>
          <p:cNvSpPr/>
          <p:nvPr>
            <p:custDataLst>
              <p:tags r:id="rId20"/>
            </p:custDataLst>
          </p:nvPr>
        </p:nvSpPr>
        <p:spPr>
          <a:xfrm rot="8100000">
            <a:off x="7450409" y="1192826"/>
            <a:ext cx="159385" cy="159385"/>
          </a:xfrm>
          <a:prstGeom prst="teardrop">
            <a:avLst/>
          </a:prstGeom>
          <a:solidFill>
            <a:schemeClr val="accent3"/>
          </a:solidFill>
          <a:ln>
            <a:noFill/>
          </a:ln>
        </p:spPr>
        <p:style>
          <a:lnRef idx="2">
            <a:srgbClr val="FC0A6C">
              <a:shade val="50000"/>
            </a:srgbClr>
          </a:lnRef>
          <a:fillRef idx="1">
            <a:srgbClr val="FC0A6C"/>
          </a:fillRef>
          <a:effectRef idx="0">
            <a:srgbClr val="FC0A6C"/>
          </a:effectRef>
          <a:fontRef idx="minor">
            <a:srgbClr val="FCFCFC"/>
          </a:fontRef>
        </p:style>
        <p:txBody>
          <a:bodyPr rtlCol="0" anchor="ctr"/>
          <a:lstStyle/>
          <a:p>
            <a:pPr algn="ctr"/>
            <a:endParaRPr lang="zh-CN" altLang="en-US"/>
          </a:p>
        </p:txBody>
      </p:sp>
      <p:sp>
        <p:nvSpPr>
          <p:cNvPr id="39" name="ï$ḻiďê"/>
          <p:cNvSpPr txBox="1"/>
          <p:nvPr>
            <p:custDataLst>
              <p:tags r:id="rId21"/>
            </p:custDataLst>
          </p:nvPr>
        </p:nvSpPr>
        <p:spPr bwMode="auto">
          <a:xfrm>
            <a:off x="7770802" y="2935217"/>
            <a:ext cx="1783080"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b" anchorCtr="0">
            <a:normAutofit/>
          </a:bodyPr>
          <a:lstStyle>
            <a:defPPr>
              <a:defRPr lang="zh-CN"/>
            </a:defPPr>
            <a:lvl1pPr marL="0" algn="l" defTabSz="913765" rtl="0" eaLnBrk="1" latinLnBrk="0" hangingPunct="1">
              <a:defRPr sz="1800" kern="1200">
                <a:solidFill>
                  <a:srgbClr val="262626"/>
                </a:solidFill>
              </a:defRPr>
            </a:lvl1pPr>
            <a:lvl2pPr marL="457200" algn="l" defTabSz="913765" rtl="0" eaLnBrk="1" latinLnBrk="0" hangingPunct="1">
              <a:defRPr sz="1800" kern="1200">
                <a:solidFill>
                  <a:srgbClr val="262626"/>
                </a:solidFill>
              </a:defRPr>
            </a:lvl2pPr>
            <a:lvl3pPr marL="914400" algn="l" defTabSz="913765" rtl="0" eaLnBrk="1" latinLnBrk="0" hangingPunct="1">
              <a:defRPr sz="1800" kern="1200">
                <a:solidFill>
                  <a:srgbClr val="262626"/>
                </a:solidFill>
              </a:defRPr>
            </a:lvl3pPr>
            <a:lvl4pPr marL="1371600" algn="l" defTabSz="913765" rtl="0" eaLnBrk="1" latinLnBrk="0" hangingPunct="1">
              <a:defRPr sz="1800" kern="1200">
                <a:solidFill>
                  <a:srgbClr val="262626"/>
                </a:solidFill>
              </a:defRPr>
            </a:lvl4pPr>
            <a:lvl5pPr marL="1828800" algn="l" defTabSz="913765" rtl="0" eaLnBrk="1" latinLnBrk="0" hangingPunct="1">
              <a:defRPr sz="1800" kern="1200">
                <a:solidFill>
                  <a:srgbClr val="262626"/>
                </a:solidFill>
              </a:defRPr>
            </a:lvl5pPr>
            <a:lvl6pPr marL="2286000" algn="l" defTabSz="913765" rtl="0" eaLnBrk="1" latinLnBrk="0" hangingPunct="1">
              <a:defRPr sz="1800" kern="1200">
                <a:solidFill>
                  <a:srgbClr val="262626"/>
                </a:solidFill>
              </a:defRPr>
            </a:lvl6pPr>
            <a:lvl7pPr marL="2743200" algn="l" defTabSz="913765" rtl="0" eaLnBrk="1" latinLnBrk="0" hangingPunct="1">
              <a:defRPr sz="1800" kern="1200">
                <a:solidFill>
                  <a:srgbClr val="262626"/>
                </a:solidFill>
              </a:defRPr>
            </a:lvl7pPr>
            <a:lvl8pPr marL="3200400" algn="l" defTabSz="913765" rtl="0" eaLnBrk="1" latinLnBrk="0" hangingPunct="1">
              <a:defRPr sz="1800" kern="1200">
                <a:solidFill>
                  <a:srgbClr val="262626"/>
                </a:solidFill>
              </a:defRPr>
            </a:lvl8pPr>
            <a:lvl9pPr marL="3657600" algn="l" defTabSz="913765" rtl="0" eaLnBrk="1" latinLnBrk="0" hangingPunct="1">
              <a:defRPr sz="1800" kern="1200">
                <a:solidFill>
                  <a:srgbClr val="262626"/>
                </a:solidFill>
              </a:defRPr>
            </a:lvl9pPr>
          </a:lstStyle>
          <a:p>
            <a:pPr lvl="0" defTabSz="913765">
              <a:buSzPct val="25000"/>
              <a:defRPr/>
            </a:pPr>
            <a:endParaRPr lang="zh-CN" altLang="en-US" b="1" spc="120" dirty="0">
              <a:latin typeface="微软雅黑" panose="020B0503020204020204" pitchFamily="34" charset="-122"/>
              <a:ea typeface="微软雅黑" panose="020B0503020204020204" pitchFamily="34" charset="-122"/>
              <a:sym typeface="+mn-ea"/>
            </a:endParaRPr>
          </a:p>
        </p:txBody>
      </p:sp>
      <p:sp>
        <p:nvSpPr>
          <p:cNvPr id="5" name="文本框 4">
            <a:extLst>
              <a:ext uri="{FF2B5EF4-FFF2-40B4-BE49-F238E27FC236}">
                <a16:creationId xmlns:a16="http://schemas.microsoft.com/office/drawing/2014/main" id="{D0654F70-D25E-F72A-EB77-FD38C162483C}"/>
              </a:ext>
            </a:extLst>
          </p:cNvPr>
          <p:cNvSpPr txBox="1"/>
          <p:nvPr/>
        </p:nvSpPr>
        <p:spPr>
          <a:xfrm>
            <a:off x="94410" y="239465"/>
            <a:ext cx="4352760" cy="1840697"/>
          </a:xfrm>
          <a:prstGeom prst="rect">
            <a:avLst/>
          </a:prstGeom>
          <a:noFill/>
        </p:spPr>
        <p:txBody>
          <a:bodyPr wrap="square">
            <a:spAutoFit/>
          </a:bodyPr>
          <a:lstStyle/>
          <a:p>
            <a:pPr indent="340360">
              <a:lnSpc>
                <a:spcPts val="2250"/>
              </a:lnSpc>
            </a:pPr>
            <a:r>
              <a:rPr lang="zh-CN" altLang="zh-CN" sz="1800" dirty="0">
                <a:solidFill>
                  <a:srgbClr val="222222"/>
                </a:solidFill>
                <a:effectLst/>
                <a:latin typeface="+mj-ea"/>
                <a:ea typeface="+mj-ea"/>
                <a:cs typeface="Arial" panose="020B0604020202020204" pitchFamily="34" charset="0"/>
              </a:rPr>
              <a:t>在中国共产党历史上，有</a:t>
            </a:r>
            <a:r>
              <a:rPr lang="en-US" altLang="zh-CN" sz="1800" dirty="0">
                <a:solidFill>
                  <a:srgbClr val="222222"/>
                </a:solidFill>
                <a:effectLst/>
                <a:latin typeface="+mj-ea"/>
                <a:ea typeface="+mj-ea"/>
                <a:cs typeface="Arial" panose="020B0604020202020204" pitchFamily="34" charset="0"/>
              </a:rPr>
              <a:t>3</a:t>
            </a:r>
            <a:r>
              <a:rPr lang="zh-CN" altLang="zh-CN" sz="1800" dirty="0">
                <a:solidFill>
                  <a:srgbClr val="222222"/>
                </a:solidFill>
                <a:effectLst/>
                <a:latin typeface="+mj-ea"/>
                <a:ea typeface="+mj-ea"/>
                <a:cs typeface="Arial" panose="020B0604020202020204" pitchFamily="34" charset="0"/>
              </a:rPr>
              <a:t>个与法治有关的</a:t>
            </a:r>
            <a:r>
              <a:rPr lang="en-US" altLang="zh-CN" sz="1800" dirty="0">
                <a:solidFill>
                  <a:srgbClr val="222222"/>
                </a:solidFill>
                <a:effectLst/>
                <a:latin typeface="+mj-ea"/>
                <a:ea typeface="+mj-ea"/>
                <a:cs typeface="Arial" panose="020B0604020202020204" pitchFamily="34" charset="0"/>
              </a:rPr>
              <a:t>“</a:t>
            </a:r>
            <a:r>
              <a:rPr lang="zh-CN" altLang="zh-CN" sz="1800" dirty="0">
                <a:solidFill>
                  <a:srgbClr val="222222"/>
                </a:solidFill>
                <a:effectLst/>
                <a:latin typeface="+mj-ea"/>
                <a:ea typeface="+mj-ea"/>
                <a:cs typeface="Arial" panose="020B0604020202020204" pitchFamily="34" charset="0"/>
              </a:rPr>
              <a:t>第一次</a:t>
            </a:r>
            <a:r>
              <a:rPr lang="en-US" altLang="zh-CN" sz="1800" dirty="0">
                <a:solidFill>
                  <a:srgbClr val="222222"/>
                </a:solidFill>
                <a:effectLst/>
                <a:latin typeface="+mj-ea"/>
                <a:ea typeface="+mj-ea"/>
                <a:cs typeface="Arial" panose="020B0604020202020204" pitchFamily="34" charset="0"/>
              </a:rPr>
              <a:t>”</a:t>
            </a:r>
            <a:r>
              <a:rPr lang="zh-CN" altLang="zh-CN" sz="1800" dirty="0">
                <a:solidFill>
                  <a:srgbClr val="222222"/>
                </a:solidFill>
                <a:effectLst/>
                <a:latin typeface="+mj-ea"/>
                <a:ea typeface="+mj-ea"/>
                <a:cs typeface="Arial" panose="020B0604020202020204" pitchFamily="34" charset="0"/>
              </a:rPr>
              <a:t>密集地出现在了最近十年里：第一次召开中央全会专题研究部署全面依法治国；第一次组建中央全面依法治国委员会；第一次召开中央全面依法治国工作会议</a:t>
            </a:r>
            <a:r>
              <a:rPr lang="en-US" altLang="zh-CN" sz="1800" dirty="0">
                <a:solidFill>
                  <a:srgbClr val="222222"/>
                </a:solidFill>
                <a:effectLst/>
                <a:latin typeface="+mj-ea"/>
                <a:ea typeface="+mj-ea"/>
                <a:cs typeface="Arial" panose="020B0604020202020204" pitchFamily="34" charset="0"/>
              </a:rPr>
              <a:t>……</a:t>
            </a:r>
            <a:endParaRPr lang="zh-CN" altLang="zh-CN" sz="1600" dirty="0">
              <a:effectLst/>
              <a:latin typeface="+mj-ea"/>
              <a:ea typeface="+mj-ea"/>
              <a:cs typeface="Arial" panose="020B0604020202020204" pitchFamily="34" charset="0"/>
            </a:endParaRPr>
          </a:p>
        </p:txBody>
      </p:sp>
    </p:spTree>
    <p:custDataLst>
      <p:tags r:id="rId1"/>
    </p:custData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57024" y="1875329"/>
            <a:ext cx="9120933" cy="4536883"/>
          </a:xfrm>
          <a:prstGeom prst="rect">
            <a:avLst/>
          </a:prstGeom>
          <a:noFill/>
        </p:spPr>
        <p:txBody>
          <a:bodyPr wrap="square" rtlCol="0">
            <a:spAutoFit/>
          </a:bodyPr>
          <a:lstStyle/>
          <a:p>
            <a:pPr marL="457200">
              <a:lnSpc>
                <a:spcPts val="2250"/>
              </a:lnSpc>
              <a:spcBef>
                <a:spcPts val="1800"/>
              </a:spcBef>
            </a:pPr>
            <a:r>
              <a:rPr lang="en-US" altLang="zh-CN" sz="1800" b="1" spc="115" dirty="0">
                <a:solidFill>
                  <a:srgbClr val="022FF1"/>
                </a:solidFill>
                <a:effectLst/>
                <a:latin typeface="Arial" panose="020B0604020202020204" pitchFamily="34" charset="0"/>
                <a:ea typeface="宋体" panose="02010600030101010101" pitchFamily="2" charset="-122"/>
                <a:cs typeface="Arial" panose="020B0604020202020204" pitchFamily="34" charset="0"/>
              </a:rPr>
              <a:t>	 </a:t>
            </a:r>
            <a:r>
              <a:rPr lang="zh-CN" altLang="zh-CN" sz="2800" b="1" spc="115" dirty="0">
                <a:effectLst/>
                <a:latin typeface="Arial" panose="020B0604020202020204" pitchFamily="34" charset="0"/>
                <a:ea typeface="宋体" panose="02010600030101010101" pitchFamily="2" charset="-122"/>
                <a:cs typeface="Arial" panose="020B0604020202020204" pitchFamily="34" charset="0"/>
              </a:rPr>
              <a:t>中央政法委秘书长陈一新</a:t>
            </a:r>
            <a:r>
              <a:rPr lang="zh-CN" altLang="zh-CN" sz="1800" b="1" spc="115" dirty="0">
                <a:effectLst/>
                <a:latin typeface="Arial" panose="020B0604020202020204" pitchFamily="34" charset="0"/>
                <a:ea typeface="宋体" panose="02010600030101010101" pitchFamily="2" charset="-122"/>
                <a:cs typeface="Arial" panose="020B0604020202020204" pitchFamily="34" charset="0"/>
              </a:rPr>
              <a:t>：</a:t>
            </a:r>
            <a:r>
              <a:rPr lang="en-US" altLang="zh-CN" sz="1800" spc="115" dirty="0">
                <a:effectLst/>
                <a:latin typeface="Arial" panose="020B0604020202020204" pitchFamily="34" charset="0"/>
                <a:ea typeface="宋体" panose="02010600030101010101" pitchFamily="2" charset="-122"/>
                <a:cs typeface="Arial" panose="020B0604020202020204" pitchFamily="34" charset="0"/>
              </a:rPr>
              <a:t>“</a:t>
            </a:r>
            <a:r>
              <a:rPr lang="zh-CN" altLang="zh-CN" sz="1800" spc="115" dirty="0">
                <a:effectLst/>
                <a:latin typeface="Arial" panose="020B0604020202020204" pitchFamily="34" charset="0"/>
                <a:ea typeface="宋体" panose="02010600030101010101" pitchFamily="2" charset="-122"/>
                <a:cs typeface="Arial" panose="020B0604020202020204" pitchFamily="34" charset="0"/>
              </a:rPr>
              <a:t>党的二十大报告将法治建设单独作为一个部分进行专章论述、专门部署，这在我们党代表大会的历史上还是第一次。这充分体现了以习近平同志为核心的党中央对法治建设的高度重视，充分体现了我们党不仅是敢于革命、善于建设、勇于改革的党，更是信仰法治、坚守法治、建设法治的党。</a:t>
            </a:r>
            <a:r>
              <a:rPr lang="en-US" altLang="zh-CN" sz="1800" spc="115" dirty="0">
                <a:effectLst/>
                <a:latin typeface="Arial" panose="020B0604020202020204" pitchFamily="34" charset="0"/>
                <a:ea typeface="宋体" panose="02010600030101010101" pitchFamily="2" charset="-122"/>
                <a:cs typeface="Arial" panose="020B0604020202020204" pitchFamily="34" charset="0"/>
              </a:rPr>
              <a:t>”</a:t>
            </a:r>
          </a:p>
          <a:p>
            <a:pPr marL="457200">
              <a:lnSpc>
                <a:spcPts val="2250"/>
              </a:lnSpc>
              <a:spcBef>
                <a:spcPts val="1800"/>
              </a:spcBef>
            </a:pPr>
            <a:r>
              <a:rPr lang="en-US" altLang="zh-CN" sz="1800" b="1" spc="115" dirty="0">
                <a:effectLst/>
                <a:latin typeface="Arial" panose="020B0604020202020204" pitchFamily="34" charset="0"/>
                <a:ea typeface="宋体" panose="02010600030101010101" pitchFamily="2" charset="-122"/>
                <a:cs typeface="Arial" panose="020B0604020202020204" pitchFamily="34" charset="0"/>
              </a:rPr>
              <a:t>	</a:t>
            </a:r>
            <a:r>
              <a:rPr lang="zh-CN" altLang="zh-CN" sz="2400" b="1" spc="115" dirty="0">
                <a:effectLst/>
                <a:latin typeface="Arial" panose="020B0604020202020204" pitchFamily="34" charset="0"/>
                <a:ea typeface="宋体" panose="02010600030101010101" pitchFamily="2" charset="-122"/>
                <a:cs typeface="Arial" panose="020B0604020202020204" pitchFamily="34" charset="0"/>
              </a:rPr>
              <a:t>最高人民法院党组副书记、分管日常工作的副院长贺荣</a:t>
            </a:r>
            <a:r>
              <a:rPr lang="zh-CN" altLang="zh-CN" b="1" spc="115" dirty="0">
                <a:effectLst/>
                <a:latin typeface="Arial" panose="020B0604020202020204" pitchFamily="34" charset="0"/>
                <a:ea typeface="宋体" panose="02010600030101010101" pitchFamily="2" charset="-122"/>
                <a:cs typeface="Arial" panose="020B0604020202020204" pitchFamily="34" charset="0"/>
              </a:rPr>
              <a:t>：</a:t>
            </a:r>
            <a:r>
              <a:rPr lang="en-US" altLang="zh-CN" spc="115" dirty="0">
                <a:effectLst/>
                <a:latin typeface="Arial" panose="020B0604020202020204" pitchFamily="34" charset="0"/>
                <a:ea typeface="宋体" panose="02010600030101010101" pitchFamily="2" charset="-122"/>
                <a:cs typeface="Arial" panose="020B0604020202020204" pitchFamily="34" charset="0"/>
              </a:rPr>
              <a:t>“</a:t>
            </a:r>
            <a:r>
              <a:rPr lang="zh-CN" altLang="zh-CN" spc="115" dirty="0">
                <a:effectLst/>
                <a:latin typeface="Arial" panose="020B0604020202020204" pitchFamily="34" charset="0"/>
                <a:ea typeface="宋体" panose="02010600030101010101" pitchFamily="2" charset="-122"/>
                <a:cs typeface="Arial" panose="020B0604020202020204" pitchFamily="34" charset="0"/>
              </a:rPr>
              <a:t>报告专章部署坚持全面依法治国，推进法治中国建设的战略任务，凝聚着全党全国的高度共识，充分彰显法治是治国理政的基本方式，是国家治理体系和治理能力的重要依托，在我国社会主义法治建设史上具有里程碑意义。</a:t>
            </a:r>
            <a:r>
              <a:rPr lang="en-US" altLang="zh-CN" sz="2800" spc="115" dirty="0">
                <a:effectLst/>
                <a:latin typeface="Arial" panose="020B0604020202020204" pitchFamily="34" charset="0"/>
                <a:ea typeface="宋体" panose="02010600030101010101" pitchFamily="2" charset="-122"/>
                <a:cs typeface="Arial" panose="020B0604020202020204" pitchFamily="34" charset="0"/>
              </a:rPr>
              <a:t>”</a:t>
            </a:r>
          </a:p>
          <a:p>
            <a:pPr marL="457200">
              <a:lnSpc>
                <a:spcPts val="2250"/>
              </a:lnSpc>
              <a:spcBef>
                <a:spcPts val="1800"/>
              </a:spcBef>
            </a:pPr>
            <a:r>
              <a:rPr lang="en-US" altLang="zh-CN" spc="115" dirty="0">
                <a:latin typeface="Arial" panose="020B0604020202020204" pitchFamily="34" charset="0"/>
                <a:ea typeface="宋体" panose="02010600030101010101" pitchFamily="2" charset="-122"/>
                <a:cs typeface="Arial" panose="020B0604020202020204" pitchFamily="34" charset="0"/>
              </a:rPr>
              <a:t>	</a:t>
            </a:r>
            <a:endParaRPr lang="zh-CN" altLang="zh-CN" sz="1800" dirty="0">
              <a:effectLst/>
              <a:latin typeface="Microsoft YaHei UI" panose="020B0503020204020204" pitchFamily="34" charset="-122"/>
              <a:ea typeface="Microsoft YaHei UI" panose="020B0503020204020204" pitchFamily="34" charset="-122"/>
              <a:cs typeface="Arial" panose="020B0604020202020204" pitchFamily="34" charset="0"/>
            </a:endParaRPr>
          </a:p>
          <a:p>
            <a:pPr marL="457200">
              <a:lnSpc>
                <a:spcPts val="2250"/>
              </a:lnSpc>
              <a:spcBef>
                <a:spcPts val="1800"/>
              </a:spcBef>
            </a:pPr>
            <a:endParaRPr lang="zh-CN" altLang="zh-CN" sz="1800" dirty="0">
              <a:effectLst/>
              <a:latin typeface="Microsoft YaHei UI" panose="020B0503020204020204" pitchFamily="34" charset="-122"/>
              <a:ea typeface="Microsoft YaHei UI" panose="020B0503020204020204" pitchFamily="34" charset="-122"/>
              <a:cs typeface="Arial" panose="020B0604020202020204" pitchFamily="34" charset="0"/>
            </a:endParaRPr>
          </a:p>
          <a:p>
            <a:pPr marL="457200">
              <a:lnSpc>
                <a:spcPts val="2250"/>
              </a:lnSpc>
              <a:spcBef>
                <a:spcPts val="1800"/>
              </a:spcBef>
            </a:pPr>
            <a:endParaRPr lang="zh-CN" altLang="zh-CN" sz="1800" dirty="0">
              <a:effectLst/>
              <a:latin typeface="Microsoft YaHei UI" panose="020B0503020204020204" pitchFamily="34" charset="-122"/>
              <a:ea typeface="Microsoft YaHei UI" panose="020B0503020204020204" pitchFamily="34" charset="-122"/>
              <a:cs typeface="Arial" panose="020B0604020202020204" pitchFamily="34" charset="0"/>
            </a:endParaRPr>
          </a:p>
        </p:txBody>
      </p:sp>
      <p:sp>
        <p:nvSpPr>
          <p:cNvPr id="7" name="文本框 6"/>
          <p:cNvSpPr txBox="1"/>
          <p:nvPr/>
        </p:nvSpPr>
        <p:spPr>
          <a:xfrm>
            <a:off x="851535" y="623570"/>
            <a:ext cx="4635500" cy="768350"/>
          </a:xfrm>
          <a:prstGeom prst="rect">
            <a:avLst/>
          </a:prstGeom>
          <a:noFill/>
        </p:spPr>
        <p:txBody>
          <a:bodyPr wrap="square" rtlCol="0">
            <a:spAutoFit/>
          </a:bodyPr>
          <a:lstStyle/>
          <a:p>
            <a:r>
              <a:rPr lang="zh-CN" altLang="en-US" sz="4400" b="1" dirty="0">
                <a:ln/>
                <a:gradFill>
                  <a:gsLst>
                    <a:gs pos="21000">
                      <a:srgbClr val="53575C"/>
                    </a:gs>
                    <a:gs pos="88000">
                      <a:srgbClr val="C5C7CA"/>
                    </a:gs>
                  </a:gsLst>
                  <a:lin ang="5400000"/>
                </a:gradFill>
                <a:latin typeface="华文楷体" panose="02010600040101010101" charset="-122"/>
                <a:ea typeface="华文楷体" panose="02010600040101010101" charset="-122"/>
              </a:rPr>
              <a:t>相关人士</a:t>
            </a:r>
            <a:r>
              <a:rPr lang="zh-CN" altLang="en-US" sz="4400" b="1" dirty="0">
                <a:ln/>
                <a:gradFill>
                  <a:gsLst>
                    <a:gs pos="21000">
                      <a:srgbClr val="53575C"/>
                    </a:gs>
                    <a:gs pos="88000">
                      <a:srgbClr val="C5C7CA"/>
                    </a:gs>
                  </a:gsLst>
                  <a:lin ang="5400000"/>
                </a:gradFill>
                <a:effectLst/>
                <a:latin typeface="华文楷体" panose="02010600040101010101" charset="-122"/>
                <a:ea typeface="华文楷体" panose="02010600040101010101" charset="-122"/>
              </a:rPr>
              <a:t>解读</a:t>
            </a:r>
          </a:p>
        </p:txBody>
      </p:sp>
    </p:spTree>
    <p:custDataLst>
      <p:tags r:id="rId1"/>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1160780" y="5013246"/>
            <a:ext cx="9452610" cy="1020445"/>
          </a:xfrm>
          <a:prstGeom prst="rect">
            <a:avLst/>
          </a:prstGeom>
          <a:noFill/>
        </p:spPr>
        <p:txBody>
          <a:bodyPr wrap="square" rtlCol="0">
            <a:noAutofit/>
            <a:scene3d>
              <a:camera prst="orthographicFront"/>
              <a:lightRig rig="threePt" dir="t"/>
            </a:scene3d>
          </a:bodyPr>
          <a:lstStyle/>
          <a:p>
            <a:r>
              <a:rPr lang="zh-CN" altLang="en-US" sz="3200" dirty="0">
                <a:ln/>
                <a:solidFill>
                  <a:schemeClr val="accent1"/>
                </a:solidFill>
                <a:effectLst>
                  <a:outerShdw blurRad="38100" dist="25400" dir="5400000" algn="ctr" rotWithShape="0">
                    <a:srgbClr val="6E747A">
                      <a:alpha val="43000"/>
                    </a:srgbClr>
                  </a:outerShdw>
                </a:effectLst>
                <a:latin typeface="华文楷体" panose="02010600040101010101" charset="-122"/>
                <a:ea typeface="华文楷体" panose="02010600040101010101" charset="-122"/>
              </a:rPr>
              <a:t>全国人大常委会法制工作委员会主任沈春耀</a:t>
            </a:r>
            <a:r>
              <a:rPr lang="en-US" altLang="zh-CN" sz="2400" dirty="0">
                <a:ln/>
                <a:solidFill>
                  <a:schemeClr val="accent1"/>
                </a:solidFill>
                <a:effectLst>
                  <a:outerShdw blurRad="38100" dist="25400" dir="5400000" algn="ctr" rotWithShape="0">
                    <a:srgbClr val="6E747A">
                      <a:alpha val="43000"/>
                    </a:srgbClr>
                  </a:outerShdw>
                </a:effectLst>
                <a:latin typeface="华文楷体" panose="02010600040101010101" charset="-122"/>
                <a:ea typeface="华文楷体" panose="02010600040101010101" charset="-122"/>
              </a:rPr>
              <a:t>: “</a:t>
            </a:r>
            <a:r>
              <a:rPr lang="zh-CN" altLang="en-US" sz="2400" dirty="0">
                <a:ln/>
                <a:solidFill>
                  <a:schemeClr val="accent1"/>
                </a:solidFill>
                <a:effectLst>
                  <a:outerShdw blurRad="38100" dist="25400" dir="5400000" algn="ctr" rotWithShape="0">
                    <a:srgbClr val="6E747A">
                      <a:alpha val="43000"/>
                    </a:srgbClr>
                  </a:outerShdw>
                </a:effectLst>
                <a:latin typeface="华文楷体" panose="02010600040101010101" charset="-122"/>
                <a:ea typeface="华文楷体" panose="02010600040101010101" charset="-122"/>
              </a:rPr>
              <a:t>建立社会主义法治国家需要将法治领域从全过程各领域各方面都概括进五个子体系中。</a:t>
            </a:r>
            <a:r>
              <a:rPr lang="en-US" altLang="zh-CN" sz="2400" dirty="0">
                <a:ln/>
                <a:solidFill>
                  <a:schemeClr val="accent1"/>
                </a:solidFill>
                <a:effectLst>
                  <a:outerShdw blurRad="38100" dist="25400" dir="5400000" algn="ctr" rotWithShape="0">
                    <a:srgbClr val="6E747A">
                      <a:alpha val="43000"/>
                    </a:srgbClr>
                  </a:outerShdw>
                </a:effectLst>
                <a:latin typeface="华文楷体" panose="02010600040101010101" charset="-122"/>
                <a:ea typeface="华文楷体" panose="02010600040101010101" charset="-122"/>
              </a:rPr>
              <a:t>”</a:t>
            </a:r>
            <a:endParaRPr lang="zh-CN" altLang="en-US" sz="2400" dirty="0">
              <a:ln/>
              <a:solidFill>
                <a:schemeClr val="accent1"/>
              </a:solidFill>
              <a:effectLst>
                <a:outerShdw blurRad="38100" dist="25400" dir="5400000" algn="ctr" rotWithShape="0">
                  <a:srgbClr val="6E747A">
                    <a:alpha val="43000"/>
                  </a:srgbClr>
                </a:outerShdw>
              </a:effectLst>
              <a:latin typeface="华文楷体" panose="02010600040101010101" charset="-122"/>
              <a:ea typeface="华文楷体" panose="02010600040101010101" charset="-122"/>
            </a:endParaRPr>
          </a:p>
        </p:txBody>
      </p:sp>
      <p:grpSp>
        <p:nvGrpSpPr>
          <p:cNvPr id="19" name="组合 18"/>
          <p:cNvGrpSpPr/>
          <p:nvPr/>
        </p:nvGrpSpPr>
        <p:grpSpPr>
          <a:xfrm>
            <a:off x="999172" y="1729642"/>
            <a:ext cx="9456420" cy="3261995"/>
            <a:chOff x="1091" y="4479"/>
            <a:chExt cx="14892" cy="5137"/>
          </a:xfrm>
        </p:grpSpPr>
        <p:sp>
          <p:nvSpPr>
            <p:cNvPr id="7" name="圆角矩形 6"/>
            <p:cNvSpPr/>
            <p:nvPr/>
          </p:nvSpPr>
          <p:spPr>
            <a:xfrm>
              <a:off x="1091" y="4625"/>
              <a:ext cx="4338" cy="1964"/>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圆角矩形 7"/>
            <p:cNvSpPr/>
            <p:nvPr/>
          </p:nvSpPr>
          <p:spPr>
            <a:xfrm>
              <a:off x="5776" y="4479"/>
              <a:ext cx="4930" cy="2084"/>
            </a:xfrm>
            <a:prstGeom prst="round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9" name="圆角矩形 8"/>
            <p:cNvSpPr/>
            <p:nvPr/>
          </p:nvSpPr>
          <p:spPr>
            <a:xfrm>
              <a:off x="11053" y="4625"/>
              <a:ext cx="4930" cy="1964"/>
            </a:xfrm>
            <a:prstGeom prst="round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12" name="文本框 11"/>
            <p:cNvSpPr txBox="1"/>
            <p:nvPr/>
          </p:nvSpPr>
          <p:spPr>
            <a:xfrm>
              <a:off x="1401" y="4482"/>
              <a:ext cx="3867" cy="2084"/>
            </a:xfrm>
            <a:prstGeom prst="rect">
              <a:avLst/>
            </a:prstGeom>
            <a:noFill/>
          </p:spPr>
          <p:txBody>
            <a:bodyPr wrap="square" rtlCol="0">
              <a:spAutoFit/>
            </a:bodyPr>
            <a:lstStyle/>
            <a:p>
              <a:r>
                <a:rPr lang="zh-CN" altLang="en-US" sz="4000" dirty="0">
                  <a:solidFill>
                    <a:schemeClr val="bg1"/>
                  </a:solidFill>
                  <a:latin typeface="华文新魏" panose="02010800040101010101" charset="-122"/>
                  <a:ea typeface="华文新魏" panose="02010800040101010101" charset="-122"/>
                </a:rPr>
                <a:t>完备的法律法规</a:t>
              </a:r>
            </a:p>
          </p:txBody>
        </p:sp>
        <p:sp>
          <p:nvSpPr>
            <p:cNvPr id="13" name="文本框 12"/>
            <p:cNvSpPr txBox="1"/>
            <p:nvPr/>
          </p:nvSpPr>
          <p:spPr>
            <a:xfrm>
              <a:off x="5805" y="4479"/>
              <a:ext cx="4930" cy="2084"/>
            </a:xfrm>
            <a:prstGeom prst="rect">
              <a:avLst/>
            </a:prstGeom>
            <a:noFill/>
          </p:spPr>
          <p:txBody>
            <a:bodyPr wrap="square" rtlCol="0">
              <a:spAutoFit/>
            </a:bodyPr>
            <a:lstStyle/>
            <a:p>
              <a:r>
                <a:rPr lang="zh-CN" altLang="en-US" sz="4000" dirty="0">
                  <a:solidFill>
                    <a:schemeClr val="bg1"/>
                  </a:solidFill>
                  <a:latin typeface="华文新魏" panose="02010800040101010101" charset="-122"/>
                  <a:ea typeface="华文新魏" panose="02010800040101010101" charset="-122"/>
                </a:rPr>
                <a:t>高效的法治实施体系</a:t>
              </a:r>
            </a:p>
          </p:txBody>
        </p:sp>
        <p:sp>
          <p:nvSpPr>
            <p:cNvPr id="14" name="文本框 13"/>
            <p:cNvSpPr txBox="1"/>
            <p:nvPr/>
          </p:nvSpPr>
          <p:spPr>
            <a:xfrm>
              <a:off x="11272" y="4524"/>
              <a:ext cx="4399" cy="2084"/>
            </a:xfrm>
            <a:prstGeom prst="rect">
              <a:avLst/>
            </a:prstGeom>
            <a:noFill/>
          </p:spPr>
          <p:txBody>
            <a:bodyPr wrap="square" rtlCol="0">
              <a:spAutoFit/>
            </a:bodyPr>
            <a:lstStyle/>
            <a:p>
              <a:r>
                <a:rPr lang="zh-CN" altLang="en-US" sz="4000" dirty="0">
                  <a:solidFill>
                    <a:schemeClr val="bg1"/>
                  </a:solidFill>
                  <a:latin typeface="华文新魏" panose="02010800040101010101" charset="-122"/>
                  <a:ea typeface="华文新魏" panose="02010800040101010101" charset="-122"/>
                </a:rPr>
                <a:t>严密的法制监督体系</a:t>
              </a:r>
            </a:p>
          </p:txBody>
        </p:sp>
        <p:grpSp>
          <p:nvGrpSpPr>
            <p:cNvPr id="18" name="组合 17"/>
            <p:cNvGrpSpPr/>
            <p:nvPr/>
          </p:nvGrpSpPr>
          <p:grpSpPr>
            <a:xfrm>
              <a:off x="2591" y="7532"/>
              <a:ext cx="5251" cy="2084"/>
              <a:chOff x="355" y="7343"/>
              <a:chExt cx="5251" cy="2084"/>
            </a:xfrm>
          </p:grpSpPr>
          <p:sp>
            <p:nvSpPr>
              <p:cNvPr id="10" name="圆角矩形 9"/>
              <p:cNvSpPr/>
              <p:nvPr/>
            </p:nvSpPr>
            <p:spPr>
              <a:xfrm>
                <a:off x="355" y="7356"/>
                <a:ext cx="5251" cy="1964"/>
              </a:xfrm>
              <a:prstGeom prst="round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15" name="文本框 14"/>
              <p:cNvSpPr txBox="1"/>
              <p:nvPr/>
            </p:nvSpPr>
            <p:spPr>
              <a:xfrm>
                <a:off x="577" y="7343"/>
                <a:ext cx="4662" cy="2084"/>
              </a:xfrm>
              <a:prstGeom prst="rect">
                <a:avLst/>
              </a:prstGeom>
              <a:noFill/>
            </p:spPr>
            <p:txBody>
              <a:bodyPr wrap="square" rtlCol="0">
                <a:spAutoFit/>
              </a:bodyPr>
              <a:lstStyle/>
              <a:p>
                <a:r>
                  <a:rPr lang="zh-CN" altLang="en-US" sz="4000" dirty="0">
                    <a:solidFill>
                      <a:schemeClr val="bg1"/>
                    </a:solidFill>
                    <a:latin typeface="华文新魏" panose="02010800040101010101" charset="-122"/>
                    <a:ea typeface="华文新魏" panose="02010800040101010101" charset="-122"/>
                  </a:rPr>
                  <a:t>有力的法治保障体系</a:t>
                </a:r>
              </a:p>
            </p:txBody>
          </p:sp>
        </p:grpSp>
        <p:grpSp>
          <p:nvGrpSpPr>
            <p:cNvPr id="17" name="组合 16"/>
            <p:cNvGrpSpPr/>
            <p:nvPr/>
          </p:nvGrpSpPr>
          <p:grpSpPr>
            <a:xfrm>
              <a:off x="9271" y="7457"/>
              <a:ext cx="5394" cy="2084"/>
              <a:chOff x="7099" y="7281"/>
              <a:chExt cx="5394" cy="2084"/>
            </a:xfrm>
          </p:grpSpPr>
          <p:sp>
            <p:nvSpPr>
              <p:cNvPr id="11" name="圆角矩形 10"/>
              <p:cNvSpPr/>
              <p:nvPr/>
            </p:nvSpPr>
            <p:spPr>
              <a:xfrm>
                <a:off x="7099" y="7281"/>
                <a:ext cx="5394" cy="1964"/>
              </a:xfrm>
              <a:prstGeom prst="roundRect">
                <a:avLst/>
              </a:prstGeom>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p>
            </p:txBody>
          </p:sp>
          <p:sp>
            <p:nvSpPr>
              <p:cNvPr id="16" name="文本框 15"/>
              <p:cNvSpPr txBox="1"/>
              <p:nvPr/>
            </p:nvSpPr>
            <p:spPr>
              <a:xfrm>
                <a:off x="7099" y="7281"/>
                <a:ext cx="5394" cy="2084"/>
              </a:xfrm>
              <a:prstGeom prst="rect">
                <a:avLst/>
              </a:prstGeom>
              <a:noFill/>
            </p:spPr>
            <p:txBody>
              <a:bodyPr wrap="square" rtlCol="0">
                <a:spAutoFit/>
              </a:bodyPr>
              <a:lstStyle/>
              <a:p>
                <a:r>
                  <a:rPr lang="zh-CN" altLang="en-US" sz="4000" dirty="0">
                    <a:solidFill>
                      <a:schemeClr val="bg1"/>
                    </a:solidFill>
                    <a:latin typeface="华文新魏" panose="02010800040101010101" charset="-122"/>
                    <a:ea typeface="华文新魏" panose="02010800040101010101" charset="-122"/>
                  </a:rPr>
                  <a:t>完善的党内法规体系</a:t>
                </a:r>
              </a:p>
            </p:txBody>
          </p:sp>
        </p:grpSp>
      </p:grpSp>
      <p:sp>
        <p:nvSpPr>
          <p:cNvPr id="20" name="文本框 19"/>
          <p:cNvSpPr txBox="1"/>
          <p:nvPr/>
        </p:nvSpPr>
        <p:spPr>
          <a:xfrm>
            <a:off x="998855" y="853440"/>
            <a:ext cx="9776460" cy="523220"/>
          </a:xfrm>
          <a:prstGeom prst="rect">
            <a:avLst/>
          </a:prstGeom>
          <a:noFill/>
        </p:spPr>
        <p:txBody>
          <a:bodyPr wrap="square" rtlCol="0">
            <a:spAutoFit/>
          </a:bodyPr>
          <a:lstStyle/>
          <a:p>
            <a:r>
              <a:rPr lang="zh-CN" altLang="en-US" sz="2800" b="1" dirty="0">
                <a:solidFill>
                  <a:schemeClr val="accent1">
                    <a:lumMod val="75000"/>
                  </a:schemeClr>
                </a:solidFill>
                <a:effectLst>
                  <a:outerShdw blurRad="38100" dist="25400" dir="5400000" algn="ctr" rotWithShape="0">
                    <a:srgbClr val="6E747A">
                      <a:alpha val="43000"/>
                    </a:srgbClr>
                  </a:outerShdw>
                </a:effectLst>
                <a:latin typeface="华文楷体" panose="02010600040101010101" charset="-122"/>
                <a:ea typeface="华文楷体" panose="02010600040101010101" charset="-122"/>
                <a:sym typeface="+mn-ea"/>
              </a:rPr>
              <a:t>推进全面依法治国的总抓手</a:t>
            </a:r>
            <a:r>
              <a:rPr lang="en-US" altLang="zh-CN" sz="2800" b="1" dirty="0">
                <a:solidFill>
                  <a:schemeClr val="accent1">
                    <a:lumMod val="75000"/>
                  </a:schemeClr>
                </a:solidFill>
                <a:effectLst>
                  <a:outerShdw blurRad="38100" dist="25400" dir="5400000" algn="ctr" rotWithShape="0">
                    <a:srgbClr val="6E747A">
                      <a:alpha val="43000"/>
                    </a:srgbClr>
                  </a:outerShdw>
                </a:effectLst>
                <a:latin typeface="华文楷体" panose="02010600040101010101" charset="-122"/>
                <a:ea typeface="华文楷体" panose="02010600040101010101" charset="-122"/>
                <a:sym typeface="+mn-ea"/>
              </a:rPr>
              <a:t>,</a:t>
            </a:r>
            <a:r>
              <a:rPr lang="zh-CN" altLang="en-US" sz="2800" b="1" dirty="0">
                <a:solidFill>
                  <a:schemeClr val="accent1">
                    <a:lumMod val="75000"/>
                  </a:schemeClr>
                </a:solidFill>
                <a:effectLst>
                  <a:outerShdw blurRad="38100" dist="25400" dir="5400000" algn="ctr" rotWithShape="0">
                    <a:srgbClr val="6E747A">
                      <a:alpha val="43000"/>
                    </a:srgbClr>
                  </a:outerShdw>
                </a:effectLst>
                <a:latin typeface="华文楷体" panose="02010600040101010101" charset="-122"/>
                <a:ea typeface="华文楷体" panose="02010600040101010101" charset="-122"/>
                <a:sym typeface="+mn-ea"/>
              </a:rPr>
              <a:t>具体包括五个体系</a:t>
            </a:r>
            <a:endParaRPr lang="en-US" altLang="zh-CN" sz="2800" b="1" dirty="0">
              <a:solidFill>
                <a:schemeClr val="accent1">
                  <a:lumMod val="75000"/>
                </a:schemeClr>
              </a:solidFill>
              <a:effectLst>
                <a:outerShdw blurRad="38100" dist="25400" dir="5400000" algn="ctr" rotWithShape="0">
                  <a:srgbClr val="6E747A">
                    <a:alpha val="43000"/>
                  </a:srgbClr>
                </a:outerShdw>
              </a:effectLst>
              <a:latin typeface="华文楷体" panose="02010600040101010101" charset="-122"/>
              <a:ea typeface="华文楷体" panose="02010600040101010101" charset="-122"/>
              <a:sym typeface="+mn-ea"/>
            </a:endParaRP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7" presetClass="entr" presetSubtype="4" fill="hold" grpId="0" nodeType="clickEffect">
                                  <p:stCondLst>
                                    <p:cond delay="0"/>
                                  </p:stCondLst>
                                  <p:childTnLst>
                                    <p:set>
                                      <p:cBhvr>
                                        <p:cTn id="6" dur="1000"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ppt_x"/>
                                          </p:val>
                                        </p:tav>
                                        <p:tav tm="100000">
                                          <p:val>
                                            <p:strVal val="#ppt_x"/>
                                          </p:val>
                                        </p:tav>
                                      </p:tavLst>
                                    </p:anim>
                                    <p:anim calcmode="lin" valueType="num">
                                      <p:cBhvr additive="base">
                                        <p:cTn id="8" dur="10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8402038" y="194966"/>
            <a:ext cx="4777740" cy="769441"/>
          </a:xfrm>
          <a:prstGeom prst="rect">
            <a:avLst/>
          </a:prstGeom>
          <a:noFill/>
        </p:spPr>
        <p:txBody>
          <a:bodyPr wrap="square" rtlCol="0">
            <a:spAutoFit/>
          </a:bodyPr>
          <a:lstStyle/>
          <a:p>
            <a:r>
              <a:rPr lang="zh-CN" altLang="en-US" sz="4400" b="1" dirty="0">
                <a:solidFill>
                  <a:schemeClr val="accent1">
                    <a:lumMod val="75000"/>
                  </a:schemeClr>
                </a:solidFill>
                <a:effectLst>
                  <a:outerShdw blurRad="38100" dist="25400" dir="5400000" algn="ctr" rotWithShape="0">
                    <a:srgbClr val="6E747A">
                      <a:alpha val="43000"/>
                    </a:srgbClr>
                  </a:outerShdw>
                </a:effectLst>
                <a:latin typeface="华文楷体" panose="02010600040101010101" charset="-122"/>
                <a:ea typeface="华文楷体" panose="02010600040101010101" charset="-122"/>
              </a:rPr>
              <a:t>政治维度</a:t>
            </a:r>
            <a:endParaRPr lang="en-US" altLang="zh-CN" sz="4400" b="1" dirty="0">
              <a:solidFill>
                <a:schemeClr val="accent1">
                  <a:lumMod val="75000"/>
                </a:schemeClr>
              </a:solidFill>
              <a:effectLst>
                <a:outerShdw blurRad="38100" dist="25400" dir="5400000" algn="ctr" rotWithShape="0">
                  <a:srgbClr val="6E747A">
                    <a:alpha val="43000"/>
                  </a:srgbClr>
                </a:outerShdw>
              </a:effectLst>
              <a:latin typeface="华文楷体" panose="02010600040101010101" charset="-122"/>
              <a:ea typeface="华文楷体" panose="02010600040101010101" charset="-122"/>
            </a:endParaRPr>
          </a:p>
        </p:txBody>
      </p:sp>
      <p:sp>
        <p:nvSpPr>
          <p:cNvPr id="14" name="文本框 13"/>
          <p:cNvSpPr txBox="1"/>
          <p:nvPr/>
        </p:nvSpPr>
        <p:spPr>
          <a:xfrm>
            <a:off x="8402038" y="1320459"/>
            <a:ext cx="6096000" cy="769441"/>
          </a:xfrm>
          <a:prstGeom prst="rect">
            <a:avLst/>
          </a:prstGeom>
          <a:noFill/>
        </p:spPr>
        <p:txBody>
          <a:bodyPr wrap="square" rtlCol="0">
            <a:spAutoFit/>
          </a:bodyPr>
          <a:lstStyle/>
          <a:p>
            <a:r>
              <a:rPr lang="zh-CN" altLang="en-US" sz="4400" b="1" dirty="0">
                <a:solidFill>
                  <a:schemeClr val="accent1">
                    <a:lumMod val="75000"/>
                  </a:schemeClr>
                </a:solidFill>
                <a:effectLst>
                  <a:outerShdw blurRad="38100" dist="25400" dir="5400000" algn="ctr" rotWithShape="0">
                    <a:srgbClr val="6E747A">
                      <a:alpha val="43000"/>
                    </a:srgbClr>
                  </a:outerShdw>
                </a:effectLst>
                <a:latin typeface="华文楷体" panose="02010600040101010101" charset="-122"/>
                <a:ea typeface="华文楷体" panose="02010600040101010101" charset="-122"/>
                <a:sym typeface="+mn-ea"/>
              </a:rPr>
              <a:t>理论维度</a:t>
            </a:r>
            <a:endParaRPr lang="en-US" altLang="zh-CN" sz="4400" b="1" dirty="0">
              <a:solidFill>
                <a:schemeClr val="accent1">
                  <a:lumMod val="75000"/>
                </a:schemeClr>
              </a:solidFill>
              <a:effectLst>
                <a:outerShdw blurRad="38100" dist="25400" dir="5400000" algn="ctr" rotWithShape="0">
                  <a:srgbClr val="6E747A">
                    <a:alpha val="43000"/>
                  </a:srgbClr>
                </a:outerShdw>
              </a:effectLst>
              <a:latin typeface="华文楷体" panose="02010600040101010101" charset="-122"/>
              <a:ea typeface="华文楷体" panose="02010600040101010101" charset="-122"/>
              <a:sym typeface="+mn-ea"/>
            </a:endParaRPr>
          </a:p>
        </p:txBody>
      </p:sp>
      <p:sp>
        <p:nvSpPr>
          <p:cNvPr id="15" name="文本框 14"/>
          <p:cNvSpPr txBox="1"/>
          <p:nvPr/>
        </p:nvSpPr>
        <p:spPr>
          <a:xfrm>
            <a:off x="8315910" y="2659559"/>
            <a:ext cx="6096000" cy="769441"/>
          </a:xfrm>
          <a:prstGeom prst="rect">
            <a:avLst/>
          </a:prstGeom>
          <a:noFill/>
        </p:spPr>
        <p:txBody>
          <a:bodyPr wrap="square" rtlCol="0">
            <a:spAutoFit/>
          </a:bodyPr>
          <a:lstStyle/>
          <a:p>
            <a:r>
              <a:rPr lang="en-US" altLang="zh-CN" sz="2800" b="1" dirty="0">
                <a:solidFill>
                  <a:schemeClr val="accent1">
                    <a:lumMod val="75000"/>
                  </a:schemeClr>
                </a:solidFill>
                <a:effectLst>
                  <a:outerShdw blurRad="38100" dist="25400" dir="5400000" algn="ctr" rotWithShape="0">
                    <a:srgbClr val="6E747A">
                      <a:alpha val="43000"/>
                    </a:srgbClr>
                  </a:outerShdw>
                </a:effectLst>
                <a:latin typeface="华文楷体" panose="02010600040101010101" charset="-122"/>
                <a:ea typeface="华文楷体" panose="02010600040101010101" charset="-122"/>
                <a:sym typeface="+mn-ea"/>
              </a:rPr>
              <a:t>  </a:t>
            </a:r>
            <a:r>
              <a:rPr lang="zh-CN" altLang="en-US" sz="4400" b="1" dirty="0">
                <a:solidFill>
                  <a:schemeClr val="accent1">
                    <a:lumMod val="75000"/>
                  </a:schemeClr>
                </a:solidFill>
                <a:effectLst>
                  <a:outerShdw blurRad="38100" dist="25400" dir="5400000" algn="ctr" rotWithShape="0">
                    <a:srgbClr val="6E747A">
                      <a:alpha val="43000"/>
                    </a:srgbClr>
                  </a:outerShdw>
                </a:effectLst>
                <a:latin typeface="华文楷体" panose="02010600040101010101" charset="-122"/>
                <a:ea typeface="华文楷体" panose="02010600040101010101" charset="-122"/>
                <a:sym typeface="+mn-ea"/>
              </a:rPr>
              <a:t>实践维度</a:t>
            </a:r>
            <a:endParaRPr lang="en-US" altLang="zh-CN" sz="4400" b="1" dirty="0">
              <a:solidFill>
                <a:schemeClr val="accent1">
                  <a:lumMod val="75000"/>
                </a:schemeClr>
              </a:solidFill>
              <a:effectLst>
                <a:outerShdw blurRad="38100" dist="25400" dir="5400000" algn="ctr" rotWithShape="0">
                  <a:srgbClr val="6E747A">
                    <a:alpha val="43000"/>
                  </a:srgbClr>
                </a:outerShdw>
              </a:effectLst>
              <a:latin typeface="华文楷体" panose="02010600040101010101" charset="-122"/>
              <a:ea typeface="华文楷体" panose="02010600040101010101" charset="-122"/>
              <a:sym typeface="+mn-ea"/>
            </a:endParaRPr>
          </a:p>
        </p:txBody>
      </p:sp>
      <p:sp>
        <p:nvSpPr>
          <p:cNvPr id="16" name="矩形 15"/>
          <p:cNvSpPr/>
          <p:nvPr/>
        </p:nvSpPr>
        <p:spPr>
          <a:xfrm>
            <a:off x="5041676" y="1372497"/>
            <a:ext cx="2646879" cy="830997"/>
          </a:xfrm>
          <a:prstGeom prst="rect">
            <a:avLst/>
          </a:prstGeom>
          <a:noFill/>
          <a:ln>
            <a:noFill/>
          </a:ln>
        </p:spPr>
        <p:txBody>
          <a:bodyPr wrap="none" rtlCol="0" anchor="t">
            <a:spAutoFit/>
          </a:bodyPr>
          <a:lstStyle/>
          <a:p>
            <a:pPr algn="ctr"/>
            <a:r>
              <a:rPr lang="zh-CN" altLang="en-US" sz="4800" b="1" dirty="0">
                <a:ln w="6600">
                  <a:solidFill>
                    <a:schemeClr val="accent2"/>
                  </a:solidFill>
                  <a:prstDash val="solid"/>
                </a:ln>
                <a:solidFill>
                  <a:srgbClr val="FFFFFF"/>
                </a:solidFill>
                <a:effectLst>
                  <a:outerShdw dist="38100" dir="2700000" algn="tl" rotWithShape="0">
                    <a:schemeClr val="accent2"/>
                  </a:outerShdw>
                </a:effectLst>
              </a:rPr>
              <a:t>三维一体</a:t>
            </a:r>
          </a:p>
        </p:txBody>
      </p:sp>
      <p:sp>
        <p:nvSpPr>
          <p:cNvPr id="18" name="左大括号 17"/>
          <p:cNvSpPr/>
          <p:nvPr/>
        </p:nvSpPr>
        <p:spPr>
          <a:xfrm>
            <a:off x="7761722" y="130508"/>
            <a:ext cx="415925" cy="3154113"/>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3C26AD37-D7AD-6D1B-1309-065DAC8388A5}"/>
              </a:ext>
            </a:extLst>
          </p:cNvPr>
          <p:cNvSpPr txBox="1"/>
          <p:nvPr/>
        </p:nvSpPr>
        <p:spPr>
          <a:xfrm>
            <a:off x="5078270" y="3785052"/>
            <a:ext cx="6371768" cy="2439707"/>
          </a:xfrm>
          <a:prstGeom prst="rect">
            <a:avLst/>
          </a:prstGeom>
          <a:noFill/>
        </p:spPr>
        <p:txBody>
          <a:bodyPr wrap="square">
            <a:spAutoFit/>
          </a:bodyPr>
          <a:lstStyle/>
          <a:p>
            <a:pPr algn="just">
              <a:lnSpc>
                <a:spcPct val="130000"/>
              </a:lnSpc>
              <a:spcAft>
                <a:spcPts val="800"/>
              </a:spcAft>
            </a:pPr>
            <a:r>
              <a:rPr lang="zh-CN" altLang="en-US" sz="2400" spc="50" dirty="0">
                <a:ln w="3175">
                  <a:noFill/>
                  <a:prstDash val="dash"/>
                </a:ln>
                <a:solidFill>
                  <a:schemeClr val="tx1">
                    <a:lumMod val="85000"/>
                    <a:lumOff val="15000"/>
                  </a:schemeClr>
                </a:solidFill>
                <a:latin typeface="Arial" panose="020B0604020202020204" pitchFamily="34" charset="0"/>
                <a:ea typeface="隶书" panose="02010509060101010101" charset="-122"/>
                <a:cs typeface="微软雅黑" panose="020B0503020204020204" pitchFamily="34" charset="-122"/>
              </a:rPr>
              <a:t>党的二十大报告首次单独把法治建设作为专章论述、专门部署，彰显了以习近平同志为核心的党中央对全面依法治国的高度重视，更是信仰法治、坚守法治、建设法治政党和全面依法治国的政治宣言</a:t>
            </a:r>
          </a:p>
        </p:txBody>
      </p:sp>
      <p:pic>
        <p:nvPicPr>
          <p:cNvPr id="1028" name="Picture 4" descr="二十大｜報告全文公布習近平：牢記空談誤國、實幹興邦">
            <a:extLst>
              <a:ext uri="{FF2B5EF4-FFF2-40B4-BE49-F238E27FC236}">
                <a16:creationId xmlns:a16="http://schemas.microsoft.com/office/drawing/2014/main" id="{98DCD3DA-C1F2-67AC-283B-C944E00D98D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 y="1017565"/>
            <a:ext cx="4940006" cy="3524356"/>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a:extLst>
              <a:ext uri="{FF2B5EF4-FFF2-40B4-BE49-F238E27FC236}">
                <a16:creationId xmlns:a16="http://schemas.microsoft.com/office/drawing/2014/main" id="{4C10B9AB-8F7F-CDCB-F551-A01927C9EC98}"/>
              </a:ext>
            </a:extLst>
          </p:cNvPr>
          <p:cNvSpPr txBox="1"/>
          <p:nvPr/>
        </p:nvSpPr>
        <p:spPr>
          <a:xfrm>
            <a:off x="183482" y="385751"/>
            <a:ext cx="7249026" cy="369332"/>
          </a:xfrm>
          <a:prstGeom prst="rect">
            <a:avLst/>
          </a:prstGeom>
          <a:noFill/>
        </p:spPr>
        <p:txBody>
          <a:bodyPr wrap="square">
            <a:spAutoFit/>
          </a:bodyPr>
          <a:lstStyle/>
          <a:p>
            <a:r>
              <a:rPr lang="zh-CN" altLang="en-US" sz="1800" spc="50" dirty="0">
                <a:ln w="3175">
                  <a:noFill/>
                  <a:prstDash val="dash"/>
                </a:ln>
                <a:solidFill>
                  <a:schemeClr val="tx1">
                    <a:lumMod val="85000"/>
                    <a:lumOff val="15000"/>
                  </a:schemeClr>
                </a:solidFill>
                <a:latin typeface="Arial" panose="020B0604020202020204" pitchFamily="34" charset="0"/>
                <a:ea typeface="隶书" panose="02010509060101010101" charset="-122"/>
                <a:cs typeface="微软雅黑" panose="020B0503020204020204" pitchFamily="34" charset="-122"/>
              </a:rPr>
              <a:t>党的二十大奏响了全面建设社会主义现代化国家新征程的号角</a:t>
            </a:r>
            <a:endParaRPr lang="zh-CN" altLang="en-US" dirty="0"/>
          </a:p>
        </p:txBody>
      </p:sp>
    </p:spTree>
    <p:custDataLst>
      <p:tags r:id="rId1"/>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14"/>
                                        </p:tgtEl>
                                        <p:attrNameLst>
                                          <p:attrName>style.visibility</p:attrName>
                                        </p:attrNameLst>
                                      </p:cBhvr>
                                      <p:to>
                                        <p:strVal val="visible"/>
                                      </p:to>
                                    </p:set>
                                    <p:anim calcmode="lin" valueType="num">
                                      <p:cBhvr additive="base">
                                        <p:cTn id="12" dur="500" fill="hold"/>
                                        <p:tgtEl>
                                          <p:spTgt spid="14"/>
                                        </p:tgtEl>
                                        <p:attrNameLst>
                                          <p:attrName>ppt_x</p:attrName>
                                        </p:attrNameLst>
                                      </p:cBhvr>
                                      <p:tavLst>
                                        <p:tav tm="0">
                                          <p:val>
                                            <p:strVal val="#ppt_x"/>
                                          </p:val>
                                        </p:tav>
                                        <p:tav tm="100000">
                                          <p:val>
                                            <p:strVal val="#ppt_x"/>
                                          </p:val>
                                        </p:tav>
                                      </p:tavLst>
                                    </p:anim>
                                    <p:anim calcmode="lin" valueType="num">
                                      <p:cBhvr additive="base">
                                        <p:cTn id="13" dur="500" fill="hold"/>
                                        <p:tgtEl>
                                          <p:spTgt spid="14"/>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grpId="0" nodeType="afterEffect">
                                  <p:stCondLst>
                                    <p:cond delay="0"/>
                                  </p:stCondLst>
                                  <p:childTnLst>
                                    <p:set>
                                      <p:cBhvr>
                                        <p:cTn id="16" dur="1" fill="hold">
                                          <p:stCondLst>
                                            <p:cond delay="0"/>
                                          </p:stCondLst>
                                        </p:cTn>
                                        <p:tgtEl>
                                          <p:spTgt spid="15"/>
                                        </p:tgtEl>
                                        <p:attrNameLst>
                                          <p:attrName>style.visibility</p:attrName>
                                        </p:attrNameLst>
                                      </p:cBhvr>
                                      <p:to>
                                        <p:strVal val="visible"/>
                                      </p:to>
                                    </p:set>
                                    <p:anim calcmode="lin" valueType="num">
                                      <p:cBhvr additive="base">
                                        <p:cTn id="17" dur="500" fill="hold"/>
                                        <p:tgtEl>
                                          <p:spTgt spid="15"/>
                                        </p:tgtEl>
                                        <p:attrNameLst>
                                          <p:attrName>ppt_x</p:attrName>
                                        </p:attrNameLst>
                                      </p:cBhvr>
                                      <p:tavLst>
                                        <p:tav tm="0">
                                          <p:val>
                                            <p:strVal val="#ppt_x"/>
                                          </p:val>
                                        </p:tav>
                                        <p:tav tm="100000">
                                          <p:val>
                                            <p:strVal val="#ppt_x"/>
                                          </p:val>
                                        </p:tav>
                                      </p:tavLst>
                                    </p:anim>
                                    <p:anim calcmode="lin" valueType="num">
                                      <p:cBhvr additive="base">
                                        <p:cTn id="1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3" grpId="1"/>
      <p:bldP spid="14" grpId="0"/>
      <p:bldP spid="14" grpId="1"/>
      <p:bldP spid="15" grpId="0"/>
      <p:bldP spid="15"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303530" y="257810"/>
            <a:ext cx="9108325" cy="830997"/>
          </a:xfrm>
          <a:prstGeom prst="rect">
            <a:avLst/>
          </a:prstGeom>
          <a:noFill/>
        </p:spPr>
        <p:txBody>
          <a:bodyPr wrap="square" rtlCol="0">
            <a:spAutoFit/>
          </a:bodyPr>
          <a:lstStyle/>
          <a:p>
            <a:r>
              <a:rPr lang="zh-CN" altLang="en-US" sz="4800" dirty="0">
                <a:ln w="6600">
                  <a:solidFill>
                    <a:schemeClr val="accent2"/>
                  </a:solidFill>
                  <a:prstDash val="solid"/>
                </a:ln>
                <a:solidFill>
                  <a:srgbClr val="FFFFFF"/>
                </a:solidFill>
                <a:effectLst>
                  <a:outerShdw dist="38100" dir="2700000" algn="tl" rotWithShape="0">
                    <a:schemeClr val="accent2"/>
                  </a:outerShdw>
                </a:effectLst>
                <a:latin typeface="华文楷体" panose="02010600040101010101" charset="-122"/>
                <a:ea typeface="华文楷体" panose="02010600040101010101" charset="-122"/>
              </a:rPr>
              <a:t>法治建设怎么做？</a:t>
            </a:r>
            <a:r>
              <a:rPr lang="en-US" altLang="zh-CN" sz="4800" dirty="0">
                <a:ln w="6600">
                  <a:solidFill>
                    <a:schemeClr val="accent2"/>
                  </a:solidFill>
                  <a:prstDash val="solid"/>
                </a:ln>
                <a:solidFill>
                  <a:srgbClr val="FFFFFF"/>
                </a:solidFill>
                <a:effectLst>
                  <a:outerShdw dist="38100" dir="2700000" algn="tl" rotWithShape="0">
                    <a:schemeClr val="accent2"/>
                  </a:outerShdw>
                </a:effectLst>
                <a:latin typeface="华文楷体" panose="02010600040101010101" charset="-122"/>
                <a:ea typeface="华文楷体" panose="02010600040101010101" charset="-122"/>
              </a:rPr>
              <a:t>——</a:t>
            </a:r>
            <a:r>
              <a:rPr lang="zh-CN" altLang="en-US" sz="4800" dirty="0">
                <a:ln w="6600">
                  <a:solidFill>
                    <a:schemeClr val="accent2"/>
                  </a:solidFill>
                  <a:prstDash val="solid"/>
                </a:ln>
                <a:solidFill>
                  <a:srgbClr val="FFFFFF"/>
                </a:solidFill>
                <a:effectLst>
                  <a:outerShdw dist="38100" dir="2700000" algn="tl" rotWithShape="0">
                    <a:schemeClr val="accent2"/>
                  </a:outerShdw>
                </a:effectLst>
                <a:latin typeface="华文楷体" panose="02010600040101010101" charset="-122"/>
                <a:ea typeface="华文楷体" panose="02010600040101010101" charset="-122"/>
              </a:rPr>
              <a:t>四步走</a:t>
            </a:r>
          </a:p>
        </p:txBody>
      </p:sp>
      <p:sp>
        <p:nvSpPr>
          <p:cNvPr id="11" name="文本框 10"/>
          <p:cNvSpPr txBox="1"/>
          <p:nvPr/>
        </p:nvSpPr>
        <p:spPr>
          <a:xfrm>
            <a:off x="969010" y="5477510"/>
            <a:ext cx="10253980" cy="646331"/>
          </a:xfrm>
          <a:prstGeom prst="rect">
            <a:avLst/>
          </a:prstGeom>
          <a:noFill/>
        </p:spPr>
        <p:txBody>
          <a:bodyPr wrap="square" rtlCol="0">
            <a:spAutoFit/>
          </a:bodyPr>
          <a:lstStyle/>
          <a:p>
            <a:r>
              <a:rPr lang="zh-CN" altLang="en-US" dirty="0">
                <a:solidFill>
                  <a:schemeClr val="bg1">
                    <a:lumMod val="50000"/>
                  </a:schemeClr>
                </a:solidFill>
                <a:latin typeface="华文楷体" panose="02010600040101010101" charset="-122"/>
                <a:ea typeface="华文楷体" panose="02010600040101010101" charset="-122"/>
                <a:cs typeface="华文楷体" panose="02010600040101010101" charset="-122"/>
              </a:rPr>
              <a:t>习近平强调，我们要坚持走中国特色社会主义法治道路，建设中国特色社会主义法治体系，建设社会主义法治国家，围绕保障和促进社会公平正义，坚持依法治国、依法执政、依法行政共同推进。</a:t>
            </a:r>
          </a:p>
        </p:txBody>
      </p:sp>
      <p:sp>
        <p:nvSpPr>
          <p:cNvPr id="13" name="文本框 12"/>
          <p:cNvSpPr txBox="1"/>
          <p:nvPr/>
        </p:nvSpPr>
        <p:spPr>
          <a:xfrm>
            <a:off x="847726" y="1162049"/>
            <a:ext cx="4915765" cy="3416320"/>
          </a:xfrm>
          <a:prstGeom prst="rect">
            <a:avLst/>
          </a:prstGeom>
          <a:noFill/>
        </p:spPr>
        <p:txBody>
          <a:bodyPr wrap="square" rtlCol="0">
            <a:spAutoFit/>
          </a:bodyPr>
          <a:lstStyle/>
          <a:p>
            <a:r>
              <a:rPr lang="zh-CN" altLang="en-US" sz="2400" dirty="0"/>
              <a:t>一是完善以宪法为核心的中国特色社会主义法律体系。加强宪法实施和监督，健全保证宪法全面实施的制度体系，加强重点领域、新兴领域、涉外领域立法，统筹推进国内法治和涉外法治，推进科学立法、民主立法、依法立法，统筹立改废释纂，增强立法系统性、整体性、协同性、时效性。</a:t>
            </a:r>
            <a:endParaRPr lang="en-US" altLang="zh-CN" sz="2400" dirty="0"/>
          </a:p>
        </p:txBody>
      </p:sp>
      <p:sp>
        <p:nvSpPr>
          <p:cNvPr id="18" name="文本框 17"/>
          <p:cNvSpPr txBox="1"/>
          <p:nvPr/>
        </p:nvSpPr>
        <p:spPr>
          <a:xfrm>
            <a:off x="6827693" y="1162049"/>
            <a:ext cx="4516581" cy="3416320"/>
          </a:xfrm>
          <a:prstGeom prst="rect">
            <a:avLst/>
          </a:prstGeom>
          <a:noFill/>
        </p:spPr>
        <p:txBody>
          <a:bodyPr wrap="square" rtlCol="0">
            <a:spAutoFit/>
          </a:bodyPr>
          <a:lstStyle/>
          <a:p>
            <a:r>
              <a:rPr lang="zh-CN" altLang="en-US" sz="2400" dirty="0"/>
              <a:t>二是扎实推进依法行政。转变政府职能，优化政府职责体系和组织结构，推进机构、职能、权限、程序、责任法定化，提高行政效率和公信力。深化行政执法体制改革，全面推进严格规范公正文明执法，加大关系群众切身利益的重点领域执法力度，完善行政执法程序，健全行政裁量基准。</a:t>
            </a:r>
            <a:endParaRPr lang="en-US" altLang="zh-CN" sz="2400" dirty="0"/>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770" decel="100000"/>
                                        <p:tgtEl>
                                          <p:spTgt spid="4"/>
                                        </p:tgtEl>
                                      </p:cBhvr>
                                    </p:animEffect>
                                    <p:animScale>
                                      <p:cBhvr>
                                        <p:cTn id="8" dur="770" decel="100000"/>
                                        <p:tgtEl>
                                          <p:spTgt spid="4"/>
                                        </p:tgtEl>
                                      </p:cBhvr>
                                      <p:from x="10000" y="10000"/>
                                      <p:to x="200000" y="450000"/>
                                    </p:animScale>
                                    <p:animScale>
                                      <p:cBhvr>
                                        <p:cTn id="9" dur="1230" accel="100000" fill="hold">
                                          <p:stCondLst>
                                            <p:cond delay="770"/>
                                          </p:stCondLst>
                                        </p:cTn>
                                        <p:tgtEl>
                                          <p:spTgt spid="4"/>
                                        </p:tgtEl>
                                      </p:cBhvr>
                                      <p:from x="200000" y="450000"/>
                                      <p:to x="100000" y="100000"/>
                                    </p:animScale>
                                    <p:set>
                                      <p:cBhvr>
                                        <p:cTn id="10" dur="770" fill="hold"/>
                                        <p:tgtEl>
                                          <p:spTgt spid="4"/>
                                        </p:tgtEl>
                                        <p:attrNameLst>
                                          <p:attrName>ppt_x</p:attrName>
                                        </p:attrNameLst>
                                      </p:cBhvr>
                                      <p:to>
                                        <p:strVal val="(0.5)"/>
                                      </p:to>
                                    </p:set>
                                    <p:anim from="(0.5)" to="(#ppt_x)" calcmode="lin" valueType="num">
                                      <p:cBhvr>
                                        <p:cTn id="11" dur="1230" accel="100000" fill="hold">
                                          <p:stCondLst>
                                            <p:cond delay="770"/>
                                          </p:stCondLst>
                                        </p:cTn>
                                        <p:tgtEl>
                                          <p:spTgt spid="4"/>
                                        </p:tgtEl>
                                        <p:attrNameLst>
                                          <p:attrName>ppt_x</p:attrName>
                                        </p:attrNameLst>
                                      </p:cBhvr>
                                    </p:anim>
                                    <p:set>
                                      <p:cBhvr>
                                        <p:cTn id="12" dur="770" fill="hold"/>
                                        <p:tgtEl>
                                          <p:spTgt spid="4"/>
                                        </p:tgtEl>
                                        <p:attrNameLst>
                                          <p:attrName>ppt_y</p:attrName>
                                        </p:attrNameLst>
                                      </p:cBhvr>
                                      <p:to>
                                        <p:strVal val="(#ppt_y+0.4)"/>
                                      </p:to>
                                    </p:set>
                                    <p:anim from="(#ppt_y+0.4)" to="(#ppt_y)" calcmode="lin" valueType="num">
                                      <p:cBhvr>
                                        <p:cTn id="13" dur="1230" accel="100000" fill="hold">
                                          <p:stCondLst>
                                            <p:cond delay="770"/>
                                          </p:stCondLst>
                                        </p:cTn>
                                        <p:tgtEl>
                                          <p:spTgt spid="4"/>
                                        </p:tgtEl>
                                        <p:attrNameLst>
                                          <p:attrName>ppt_y</p:attrName>
                                        </p:attrNameLst>
                                      </p:cBhvr>
                                    </p:anim>
                                  </p:childTnLst>
                                </p:cTn>
                              </p:par>
                            </p:childTnLst>
                          </p:cTn>
                        </p:par>
                        <p:par>
                          <p:cTn id="14" fill="hold">
                            <p:stCondLst>
                              <p:cond delay="2000"/>
                            </p:stCondLst>
                            <p:childTnLst>
                              <p:par>
                                <p:cTn id="15" presetID="2" presetClass="entr" presetSubtype="4" fill="hold" grpId="0"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1+#ppt_h/2"/>
                                          </p:val>
                                        </p:tav>
                                        <p:tav tm="100000">
                                          <p:val>
                                            <p:strVal val="#ppt_y"/>
                                          </p:val>
                                        </p:tav>
                                      </p:tavLst>
                                    </p:anim>
                                  </p:childTnLst>
                                </p:cTn>
                              </p:par>
                            </p:childTnLst>
                          </p:cTn>
                        </p:par>
                        <p:par>
                          <p:cTn id="19" fill="hold">
                            <p:stCondLst>
                              <p:cond delay="2500"/>
                            </p:stCondLst>
                            <p:childTnLst>
                              <p:par>
                                <p:cTn id="20" presetID="2" presetClass="entr" presetSubtype="4" fill="hold" grpId="0" nodeType="after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500" fill="hold"/>
                                        <p:tgtEl>
                                          <p:spTgt spid="13"/>
                                        </p:tgtEl>
                                        <p:attrNameLst>
                                          <p:attrName>ppt_x</p:attrName>
                                        </p:attrNameLst>
                                      </p:cBhvr>
                                      <p:tavLst>
                                        <p:tav tm="0">
                                          <p:val>
                                            <p:strVal val="#ppt_x"/>
                                          </p:val>
                                        </p:tav>
                                        <p:tav tm="100000">
                                          <p:val>
                                            <p:strVal val="#ppt_x"/>
                                          </p:val>
                                        </p:tav>
                                      </p:tavLst>
                                    </p:anim>
                                    <p:anim calcmode="lin" valueType="num">
                                      <p:cBhvr additive="base">
                                        <p:cTn id="23" dur="500" fill="hold"/>
                                        <p:tgtEl>
                                          <p:spTgt spid="13"/>
                                        </p:tgtEl>
                                        <p:attrNameLst>
                                          <p:attrName>ppt_y</p:attrName>
                                        </p:attrNameLst>
                                      </p:cBhvr>
                                      <p:tavLst>
                                        <p:tav tm="0">
                                          <p:val>
                                            <p:strVal val="1+#ppt_h/2"/>
                                          </p:val>
                                        </p:tav>
                                        <p:tav tm="100000">
                                          <p:val>
                                            <p:strVal val="#ppt_y"/>
                                          </p:val>
                                        </p:tav>
                                      </p:tavLst>
                                    </p:anim>
                                  </p:childTnLst>
                                </p:cTn>
                              </p:par>
                            </p:childTnLst>
                          </p:cTn>
                        </p:par>
                        <p:par>
                          <p:cTn id="24" fill="hold">
                            <p:stCondLst>
                              <p:cond delay="3000"/>
                            </p:stCondLst>
                            <p:childTnLst>
                              <p:par>
                                <p:cTn id="25" presetID="2" presetClass="entr" presetSubtype="4" fill="hold" grpId="0" nodeType="afterEffect">
                                  <p:stCondLst>
                                    <p:cond delay="0"/>
                                  </p:stCondLst>
                                  <p:childTnLst>
                                    <p:set>
                                      <p:cBhvr>
                                        <p:cTn id="26" dur="1" fill="hold">
                                          <p:stCondLst>
                                            <p:cond delay="0"/>
                                          </p:stCondLst>
                                        </p:cTn>
                                        <p:tgtEl>
                                          <p:spTgt spid="18"/>
                                        </p:tgtEl>
                                        <p:attrNameLst>
                                          <p:attrName>style.visibility</p:attrName>
                                        </p:attrNameLst>
                                      </p:cBhvr>
                                      <p:to>
                                        <p:strVal val="visible"/>
                                      </p:to>
                                    </p:set>
                                    <p:anim calcmode="lin" valueType="num">
                                      <p:cBhvr additive="base">
                                        <p:cTn id="27" dur="500" fill="hold"/>
                                        <p:tgtEl>
                                          <p:spTgt spid="18"/>
                                        </p:tgtEl>
                                        <p:attrNameLst>
                                          <p:attrName>ppt_x</p:attrName>
                                        </p:attrNameLst>
                                      </p:cBhvr>
                                      <p:tavLst>
                                        <p:tav tm="0">
                                          <p:val>
                                            <p:strVal val="#ppt_x"/>
                                          </p:val>
                                        </p:tav>
                                        <p:tav tm="100000">
                                          <p:val>
                                            <p:strVal val="#ppt_x"/>
                                          </p:val>
                                        </p:tav>
                                      </p:tavLst>
                                    </p:anim>
                                    <p:anim calcmode="lin" valueType="num">
                                      <p:cBhvr additive="base">
                                        <p:cTn id="28"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11" grpId="0"/>
      <p:bldP spid="11" grpId="1"/>
      <p:bldP spid="13" grpId="0"/>
      <p:bldP spid="13" grpId="1"/>
      <p:bldP spid="18" grpId="0"/>
      <p:bldP spid="18"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303530" y="257810"/>
            <a:ext cx="9108325" cy="830997"/>
          </a:xfrm>
          <a:prstGeom prst="rect">
            <a:avLst/>
          </a:prstGeom>
          <a:noFill/>
        </p:spPr>
        <p:txBody>
          <a:bodyPr wrap="square" rtlCol="0">
            <a:spAutoFit/>
          </a:bodyPr>
          <a:lstStyle/>
          <a:p>
            <a:r>
              <a:rPr lang="zh-CN" altLang="en-US" sz="4800" dirty="0">
                <a:ln w="6600">
                  <a:solidFill>
                    <a:schemeClr val="accent2"/>
                  </a:solidFill>
                  <a:prstDash val="solid"/>
                </a:ln>
                <a:solidFill>
                  <a:srgbClr val="FFFFFF"/>
                </a:solidFill>
                <a:effectLst>
                  <a:outerShdw dist="38100" dir="2700000" algn="tl" rotWithShape="0">
                    <a:schemeClr val="accent2"/>
                  </a:outerShdw>
                </a:effectLst>
                <a:latin typeface="华文楷体" panose="02010600040101010101" charset="-122"/>
                <a:ea typeface="华文楷体" panose="02010600040101010101" charset="-122"/>
              </a:rPr>
              <a:t>法治建设怎么做？</a:t>
            </a:r>
            <a:r>
              <a:rPr lang="en-US" altLang="zh-CN" sz="4800" dirty="0">
                <a:ln w="6600">
                  <a:solidFill>
                    <a:schemeClr val="accent2"/>
                  </a:solidFill>
                  <a:prstDash val="solid"/>
                </a:ln>
                <a:solidFill>
                  <a:srgbClr val="FFFFFF"/>
                </a:solidFill>
                <a:effectLst>
                  <a:outerShdw dist="38100" dir="2700000" algn="tl" rotWithShape="0">
                    <a:schemeClr val="accent2"/>
                  </a:outerShdw>
                </a:effectLst>
                <a:latin typeface="华文楷体" panose="02010600040101010101" charset="-122"/>
                <a:ea typeface="华文楷体" panose="02010600040101010101" charset="-122"/>
              </a:rPr>
              <a:t>——</a:t>
            </a:r>
            <a:r>
              <a:rPr lang="zh-CN" altLang="en-US" sz="4800" dirty="0">
                <a:ln w="6600">
                  <a:solidFill>
                    <a:schemeClr val="accent2"/>
                  </a:solidFill>
                  <a:prstDash val="solid"/>
                </a:ln>
                <a:solidFill>
                  <a:srgbClr val="FFFFFF"/>
                </a:solidFill>
                <a:effectLst>
                  <a:outerShdw dist="38100" dir="2700000" algn="tl" rotWithShape="0">
                    <a:schemeClr val="accent2"/>
                  </a:outerShdw>
                </a:effectLst>
                <a:latin typeface="华文楷体" panose="02010600040101010101" charset="-122"/>
                <a:ea typeface="华文楷体" panose="02010600040101010101" charset="-122"/>
              </a:rPr>
              <a:t>四步走</a:t>
            </a:r>
          </a:p>
        </p:txBody>
      </p:sp>
      <p:sp>
        <p:nvSpPr>
          <p:cNvPr id="13" name="文本框 12"/>
          <p:cNvSpPr txBox="1"/>
          <p:nvPr/>
        </p:nvSpPr>
        <p:spPr>
          <a:xfrm>
            <a:off x="847726" y="1162049"/>
            <a:ext cx="4823401" cy="3539430"/>
          </a:xfrm>
          <a:prstGeom prst="rect">
            <a:avLst/>
          </a:prstGeom>
          <a:noFill/>
        </p:spPr>
        <p:txBody>
          <a:bodyPr wrap="square" rtlCol="0">
            <a:spAutoFit/>
          </a:bodyPr>
          <a:lstStyle/>
          <a:p>
            <a:r>
              <a:rPr lang="zh-CN" altLang="en-US" sz="3200" dirty="0"/>
              <a:t>三是严格公正司法。深化司法体制综合配套改革，全面准确落实司法责任制，加快建设公正高效权威的社会主义司法制度，努力让人民群众在每一个司法案件中感受到公平正义。</a:t>
            </a:r>
            <a:endParaRPr lang="en-US" altLang="zh-CN" sz="3200" dirty="0"/>
          </a:p>
        </p:txBody>
      </p:sp>
      <p:sp>
        <p:nvSpPr>
          <p:cNvPr id="18" name="文本框 17"/>
          <p:cNvSpPr txBox="1"/>
          <p:nvPr/>
        </p:nvSpPr>
        <p:spPr>
          <a:xfrm>
            <a:off x="6706409" y="1160316"/>
            <a:ext cx="4516581" cy="3785652"/>
          </a:xfrm>
          <a:prstGeom prst="rect">
            <a:avLst/>
          </a:prstGeom>
          <a:noFill/>
        </p:spPr>
        <p:txBody>
          <a:bodyPr wrap="square" rtlCol="0">
            <a:spAutoFit/>
          </a:bodyPr>
          <a:lstStyle/>
          <a:p>
            <a:r>
              <a:rPr lang="zh-CN" altLang="en-US" sz="2400" dirty="0"/>
              <a:t>四是加快建设法治社会。弘扬社会主义法治精神，传承中华优秀传统法律文化，引导全体人民做社会主义法治的忠实崇尚者、自觉遵守者、坚定捍卫者。建设覆盖城乡的现代公共法律服务体系，深入开展法治宣传教育，增强全民法治观念。发挥领导干部示范带头作用，努力使尊法学法守法用法在全社会蔚然成风。</a:t>
            </a:r>
            <a:endParaRPr lang="en-US" altLang="zh-CN" sz="2400" dirty="0"/>
          </a:p>
        </p:txBody>
      </p:sp>
    </p:spTree>
    <p:custDataLst>
      <p:tags r:id="rId1"/>
    </p:custDataLst>
    <p:extLst>
      <p:ext uri="{BB962C8B-B14F-4D97-AF65-F5344CB8AC3E}">
        <p14:creationId xmlns:p14="http://schemas.microsoft.com/office/powerpoint/2010/main" val="1223720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770" decel="100000"/>
                                        <p:tgtEl>
                                          <p:spTgt spid="4"/>
                                        </p:tgtEl>
                                      </p:cBhvr>
                                    </p:animEffect>
                                    <p:animScale>
                                      <p:cBhvr>
                                        <p:cTn id="8" dur="770" decel="100000"/>
                                        <p:tgtEl>
                                          <p:spTgt spid="4"/>
                                        </p:tgtEl>
                                      </p:cBhvr>
                                      <p:from x="10000" y="10000"/>
                                      <p:to x="200000" y="450000"/>
                                    </p:animScale>
                                    <p:animScale>
                                      <p:cBhvr>
                                        <p:cTn id="9" dur="1230" accel="100000" fill="hold">
                                          <p:stCondLst>
                                            <p:cond delay="770"/>
                                          </p:stCondLst>
                                        </p:cTn>
                                        <p:tgtEl>
                                          <p:spTgt spid="4"/>
                                        </p:tgtEl>
                                      </p:cBhvr>
                                      <p:from x="200000" y="450000"/>
                                      <p:to x="100000" y="100000"/>
                                    </p:animScale>
                                    <p:set>
                                      <p:cBhvr>
                                        <p:cTn id="10" dur="770" fill="hold"/>
                                        <p:tgtEl>
                                          <p:spTgt spid="4"/>
                                        </p:tgtEl>
                                        <p:attrNameLst>
                                          <p:attrName>ppt_x</p:attrName>
                                        </p:attrNameLst>
                                      </p:cBhvr>
                                      <p:to>
                                        <p:strVal val="(0.5)"/>
                                      </p:to>
                                    </p:set>
                                    <p:anim from="(0.5)" to="(#ppt_x)" calcmode="lin" valueType="num">
                                      <p:cBhvr>
                                        <p:cTn id="11" dur="1230" accel="100000" fill="hold">
                                          <p:stCondLst>
                                            <p:cond delay="770"/>
                                          </p:stCondLst>
                                        </p:cTn>
                                        <p:tgtEl>
                                          <p:spTgt spid="4"/>
                                        </p:tgtEl>
                                        <p:attrNameLst>
                                          <p:attrName>ppt_x</p:attrName>
                                        </p:attrNameLst>
                                      </p:cBhvr>
                                    </p:anim>
                                    <p:set>
                                      <p:cBhvr>
                                        <p:cTn id="12" dur="770" fill="hold"/>
                                        <p:tgtEl>
                                          <p:spTgt spid="4"/>
                                        </p:tgtEl>
                                        <p:attrNameLst>
                                          <p:attrName>ppt_y</p:attrName>
                                        </p:attrNameLst>
                                      </p:cBhvr>
                                      <p:to>
                                        <p:strVal val="(#ppt_y+0.4)"/>
                                      </p:to>
                                    </p:set>
                                    <p:anim from="(#ppt_y+0.4)" to="(#ppt_y)" calcmode="lin" valueType="num">
                                      <p:cBhvr>
                                        <p:cTn id="13" dur="1230" accel="100000" fill="hold">
                                          <p:stCondLst>
                                            <p:cond delay="770"/>
                                          </p:stCondLst>
                                        </p:cTn>
                                        <p:tgtEl>
                                          <p:spTgt spid="4"/>
                                        </p:tgtEl>
                                        <p:attrNameLst>
                                          <p:attrName>ppt_y</p:attrName>
                                        </p:attrNameLst>
                                      </p:cBhvr>
                                    </p:anim>
                                  </p:childTnLst>
                                </p:cTn>
                              </p:par>
                            </p:childTnLst>
                          </p:cTn>
                        </p:par>
                        <p:par>
                          <p:cTn id="14" fill="hold">
                            <p:stCondLst>
                              <p:cond delay="2000"/>
                            </p:stCondLst>
                            <p:childTnLst>
                              <p:par>
                                <p:cTn id="15" presetID="2" presetClass="entr" presetSubtype="4" fill="hold" grpId="0" nodeType="afterEffect">
                                  <p:stCondLst>
                                    <p:cond delay="0"/>
                                  </p:stCondLst>
                                  <p:childTnLst>
                                    <p:set>
                                      <p:cBhvr>
                                        <p:cTn id="16" dur="1" fill="hold">
                                          <p:stCondLst>
                                            <p:cond delay="0"/>
                                          </p:stCondLst>
                                        </p:cTn>
                                        <p:tgtEl>
                                          <p:spTgt spid="13"/>
                                        </p:tgtEl>
                                        <p:attrNameLst>
                                          <p:attrName>style.visibility</p:attrName>
                                        </p:attrNameLst>
                                      </p:cBhvr>
                                      <p:to>
                                        <p:strVal val="visible"/>
                                      </p:to>
                                    </p:set>
                                    <p:anim calcmode="lin" valueType="num">
                                      <p:cBhvr additive="base">
                                        <p:cTn id="17" dur="500" fill="hold"/>
                                        <p:tgtEl>
                                          <p:spTgt spid="13"/>
                                        </p:tgtEl>
                                        <p:attrNameLst>
                                          <p:attrName>ppt_x</p:attrName>
                                        </p:attrNameLst>
                                      </p:cBhvr>
                                      <p:tavLst>
                                        <p:tav tm="0">
                                          <p:val>
                                            <p:strVal val="#ppt_x"/>
                                          </p:val>
                                        </p:tav>
                                        <p:tav tm="100000">
                                          <p:val>
                                            <p:strVal val="#ppt_x"/>
                                          </p:val>
                                        </p:tav>
                                      </p:tavLst>
                                    </p:anim>
                                    <p:anim calcmode="lin" valueType="num">
                                      <p:cBhvr additive="base">
                                        <p:cTn id="18" dur="500" fill="hold"/>
                                        <p:tgtEl>
                                          <p:spTgt spid="13"/>
                                        </p:tgtEl>
                                        <p:attrNameLst>
                                          <p:attrName>ppt_y</p:attrName>
                                        </p:attrNameLst>
                                      </p:cBhvr>
                                      <p:tavLst>
                                        <p:tav tm="0">
                                          <p:val>
                                            <p:strVal val="1+#ppt_h/2"/>
                                          </p:val>
                                        </p:tav>
                                        <p:tav tm="100000">
                                          <p:val>
                                            <p:strVal val="#ppt_y"/>
                                          </p:val>
                                        </p:tav>
                                      </p:tavLst>
                                    </p:anim>
                                  </p:childTnLst>
                                </p:cTn>
                              </p:par>
                            </p:childTnLst>
                          </p:cTn>
                        </p:par>
                        <p:par>
                          <p:cTn id="19" fill="hold">
                            <p:stCondLst>
                              <p:cond delay="2500"/>
                            </p:stCondLst>
                            <p:childTnLst>
                              <p:par>
                                <p:cTn id="20" presetID="2" presetClass="entr" presetSubtype="4" fill="hold" grpId="0" nodeType="afterEffect">
                                  <p:stCondLst>
                                    <p:cond delay="0"/>
                                  </p:stCondLst>
                                  <p:childTnLst>
                                    <p:set>
                                      <p:cBhvr>
                                        <p:cTn id="21" dur="1" fill="hold">
                                          <p:stCondLst>
                                            <p:cond delay="0"/>
                                          </p:stCondLst>
                                        </p:cTn>
                                        <p:tgtEl>
                                          <p:spTgt spid="18"/>
                                        </p:tgtEl>
                                        <p:attrNameLst>
                                          <p:attrName>style.visibility</p:attrName>
                                        </p:attrNameLst>
                                      </p:cBhvr>
                                      <p:to>
                                        <p:strVal val="visible"/>
                                      </p:to>
                                    </p:set>
                                    <p:anim calcmode="lin" valueType="num">
                                      <p:cBhvr additive="base">
                                        <p:cTn id="22" dur="500" fill="hold"/>
                                        <p:tgtEl>
                                          <p:spTgt spid="18"/>
                                        </p:tgtEl>
                                        <p:attrNameLst>
                                          <p:attrName>ppt_x</p:attrName>
                                        </p:attrNameLst>
                                      </p:cBhvr>
                                      <p:tavLst>
                                        <p:tav tm="0">
                                          <p:val>
                                            <p:strVal val="#ppt_x"/>
                                          </p:val>
                                        </p:tav>
                                        <p:tav tm="100000">
                                          <p:val>
                                            <p:strVal val="#ppt_x"/>
                                          </p:val>
                                        </p:tav>
                                      </p:tavLst>
                                    </p:anim>
                                    <p:anim calcmode="lin" valueType="num">
                                      <p:cBhvr additive="base">
                                        <p:cTn id="23"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13" grpId="0"/>
      <p:bldP spid="13" grpId="1"/>
      <p:bldP spid="18" grpId="0"/>
      <p:bldP spid="18" grpI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custDataLst>
              <p:tags r:id="rId2"/>
            </p:custDataLst>
          </p:nvPr>
        </p:nvSpPr>
        <p:spPr>
          <a:xfrm>
            <a:off x="583199" y="443345"/>
            <a:ext cx="4265891" cy="1514764"/>
          </a:xfrm>
        </p:spPr>
        <p:txBody>
          <a:bodyPr>
            <a:normAutofit fontScale="90000"/>
          </a:bodyPr>
          <a:lstStyle/>
          <a:p>
            <a:r>
              <a:rPr lang="zh-CN" altLang="en-US" dirty="0"/>
              <a:t>全面依法治国</a:t>
            </a:r>
            <a:r>
              <a:rPr lang="en-US" altLang="zh-CN" dirty="0"/>
              <a:t>——</a:t>
            </a:r>
            <a:r>
              <a:rPr lang="zh-CN" altLang="en-US" dirty="0"/>
              <a:t>人民当家作主必须法律化</a:t>
            </a:r>
            <a:br>
              <a:rPr lang="zh-CN" altLang="zh-CN" sz="1800" dirty="0">
                <a:effectLst/>
                <a:latin typeface="Calibri" panose="020F0502020204030204" pitchFamily="34" charset="0"/>
                <a:ea typeface="宋体" panose="02010600030101010101" pitchFamily="2" charset="-122"/>
                <a:cs typeface="Times New Roman" panose="02020603050405020304" pitchFamily="18" charset="0"/>
              </a:rPr>
            </a:br>
            <a:endParaRPr lang="zh-CN" altLang="zh-CN" dirty="0"/>
          </a:p>
        </p:txBody>
      </p:sp>
      <p:sp>
        <p:nvSpPr>
          <p:cNvPr id="5" name="文本占位符 4"/>
          <p:cNvSpPr>
            <a:spLocks noGrp="1"/>
          </p:cNvSpPr>
          <p:nvPr>
            <p:ph type="body" sz="quarter" idx="13"/>
            <p:custDataLst>
              <p:tags r:id="rId3"/>
            </p:custDataLst>
          </p:nvPr>
        </p:nvSpPr>
        <p:spPr>
          <a:xfrm>
            <a:off x="586800" y="1764000"/>
            <a:ext cx="4262290" cy="4633334"/>
          </a:xfrm>
        </p:spPr>
        <p:txBody>
          <a:bodyPr>
            <a:noAutofit/>
          </a:bodyPr>
          <a:lstStyle/>
          <a:p>
            <a:pPr marL="0" indent="0">
              <a:lnSpc>
                <a:spcPts val="2250"/>
              </a:lnSpc>
              <a:buNone/>
            </a:pPr>
            <a:r>
              <a:rPr lang="zh-CN" altLang="zh-CN" sz="1800" kern="100" dirty="0">
                <a:solidFill>
                  <a:srgbClr val="000000"/>
                </a:solidFill>
                <a:effectLst/>
                <a:ea typeface="微软雅黑" panose="020B0503020204020204" pitchFamily="34" charset="-122"/>
                <a:cs typeface="微软雅黑" panose="020B0503020204020204" pitchFamily="34" charset="-122"/>
              </a:rPr>
              <a:t>以良法促进发展、保障善治。全面依法治国，建设中国特色社会主义法治体系，必须坚持立法先行。要积极适应新形势新要求，发挥人大及其常委会在立法工作中的主导作用，坚持立改废释并举，加强重点领域立法，遵循和把握立法规律，着力提高立法质量，增强法律法规的及时性、系统性、针对性、有效性。充分发挥立法的引领和推动作用，坚持在法治下推进改革和在改革中完善法治相统一，做到重大改革于法有据、立法主动适应改革和经济社会发展需要。推进科学立法、民主立法、依法立法，努力使每一项立法都符合宪法精神、反映人民意志、得到人民拥护，加快形成完备的法律规范体系。</a:t>
            </a:r>
            <a:endParaRPr lang="zh-CN" altLang="zh-CN" sz="1800" dirty="0">
              <a:effectLst/>
              <a:latin typeface="Microsoft YaHei UI" panose="020B0503020204020204" pitchFamily="34" charset="-122"/>
              <a:ea typeface="Microsoft YaHei UI" panose="020B0503020204020204" pitchFamily="34" charset="-122"/>
              <a:cs typeface="Arial" panose="020B0604020202020204" pitchFamily="34" charset="0"/>
            </a:endParaRPr>
          </a:p>
        </p:txBody>
      </p:sp>
      <p:pic>
        <p:nvPicPr>
          <p:cNvPr id="7" name="内容占位符 7">
            <a:extLst>
              <a:ext uri="{FF2B5EF4-FFF2-40B4-BE49-F238E27FC236}">
                <a16:creationId xmlns:a16="http://schemas.microsoft.com/office/drawing/2014/main" id="{D72E1C5A-4EDE-65F5-C4E8-F17BE5573E04}"/>
              </a:ext>
            </a:extLst>
          </p:cNvPr>
          <p:cNvPicPr>
            <a:picLocks noChangeAspect="1"/>
          </p:cNvPicPr>
          <p:nvPr/>
        </p:nvPicPr>
        <p:blipFill>
          <a:blip r:embed="rId6"/>
          <a:stretch>
            <a:fillRect/>
          </a:stretch>
        </p:blipFill>
        <p:spPr>
          <a:xfrm>
            <a:off x="5008274" y="677573"/>
            <a:ext cx="6987795" cy="4633335"/>
          </a:xfrm>
          <a:prstGeom prst="rect">
            <a:avLst/>
          </a:prstGeom>
        </p:spPr>
      </p:pic>
    </p:spTree>
    <p:custDataLst>
      <p:tags r:id="rId1"/>
    </p:custData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PP_MARK_KEY" val="bf704d91-43dc-4416-bbee-69987469ed7e"/>
</p:tagLst>
</file>

<file path=ppt/tags/tag10.xml><?xml version="1.0" encoding="utf-8"?>
<p:tagLst xmlns:a="http://schemas.openxmlformats.org/drawingml/2006/main" xmlns:r="http://schemas.openxmlformats.org/officeDocument/2006/relationships"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TYPE" val="y"/>
  <p:tag name="KSO_WM_UNIT_INDEX" val="4"/>
  <p:tag name="KSO_WM_UNIT_ID" val="_1*y*4"/>
  <p:tag name="KSO_WM_UNIT_LAYERLEVEL" val="1"/>
  <p:tag name="KSO_WM_TAG_VERSION" val="1.0"/>
  <p:tag name="KSO_WM_BEAUTIFY_FLAG" val="#wm#"/>
</p:tagLst>
</file>

<file path=ppt/tags/tag10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0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0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0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0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0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0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0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0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0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1.xml><?xml version="1.0" encoding="utf-8"?>
<p:tagLst xmlns:a="http://schemas.openxmlformats.org/drawingml/2006/main" xmlns:r="http://schemas.openxmlformats.org/officeDocument/2006/relationships"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TYPE" val="y"/>
  <p:tag name="KSO_WM_UNIT_INDEX" val="5"/>
  <p:tag name="KSO_WM_UNIT_ID" val="_1*y*5"/>
  <p:tag name="KSO_WM_UNIT_LAYERLEVEL" val="1"/>
  <p:tag name="KSO_WM_TAG_VERSION" val="1.0"/>
  <p:tag name="KSO_WM_BEAUTIFY_FLAG" val="#wm#"/>
</p:tagLst>
</file>

<file path=ppt/tags/tag1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2.xml><?xml version="1.0" encoding="utf-8"?>
<p:tagLst xmlns:a="http://schemas.openxmlformats.org/drawingml/2006/main" xmlns:r="http://schemas.openxmlformats.org/officeDocument/2006/relationships"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TYPE" val="y"/>
  <p:tag name="KSO_WM_UNIT_INDEX" val="6"/>
  <p:tag name="KSO_WM_UNIT_ID" val="_1*y*6"/>
  <p:tag name="KSO_WM_UNIT_LAYERLEVEL" val="1"/>
  <p:tag name="KSO_WM_TAG_VERSION" val="1.0"/>
  <p:tag name="KSO_WM_BEAUTIFY_FLAG" val="#wm#"/>
</p:tagLst>
</file>

<file path=ppt/tags/tag1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3.xml><?xml version="1.0" encoding="utf-8"?>
<p:tagLst xmlns:a="http://schemas.openxmlformats.org/drawingml/2006/main" xmlns:r="http://schemas.openxmlformats.org/officeDocument/2006/relationships"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TYPE" val="y"/>
  <p:tag name="KSO_WM_UNIT_INDEX" val="7"/>
  <p:tag name="KSO_WM_UNIT_ID" val="_1*y*7"/>
  <p:tag name="KSO_WM_UNIT_LAYERLEVEL" val="1"/>
  <p:tag name="KSO_WM_TAG_VERSION" val="1.0"/>
  <p:tag name="KSO_WM_BEAUTIFY_FLAG" val="#wm#"/>
</p:tagLst>
</file>

<file path=ppt/tags/tag1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37.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TYPE" val="i"/>
  <p:tag name="KSO_WM_UNIT_INDEX" val="1"/>
  <p:tag name="KSO_WM_UNIT_ID" val="_12*i*1"/>
  <p:tag name="KSO_WM_UNIT_LAYERLEVEL" val="1"/>
  <p:tag name="KSO_WM_TAG_VERSION" val="1.0"/>
  <p:tag name="KSO_WM_BEAUTIFY_FLAG" val="#wm#"/>
</p:tagLst>
</file>

<file path=ppt/tags/tag138.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139.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14.xml><?xml version="1.0" encoding="utf-8"?>
<p:tagLst xmlns:a="http://schemas.openxmlformats.org/drawingml/2006/main" xmlns:r="http://schemas.openxmlformats.org/officeDocument/2006/relationships"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40.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141.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142.xml><?xml version="1.0" encoding="utf-8"?>
<p:tagLst xmlns:a="http://schemas.openxmlformats.org/drawingml/2006/main" xmlns:r="http://schemas.openxmlformats.org/officeDocument/2006/relationships"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3*i*1"/>
  <p:tag name="KSO_WM_UNIT_BK_DARK_LIGHT" val="2"/>
  <p:tag name="KSO_WM_UNIT_LAYERLEVEL" val="1"/>
  <p:tag name="KSO_WM_TAG_VERSION" val="1.0"/>
  <p:tag name="KSO_WM_BEAUTIFY_FLAG" val="#wm#"/>
</p:tagLst>
</file>

<file path=ppt/tags/tag143.xml><?xml version="1.0" encoding="utf-8"?>
<p:tagLst xmlns:a="http://schemas.openxmlformats.org/drawingml/2006/main" xmlns:r="http://schemas.openxmlformats.org/officeDocument/2006/relationships"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TYPE" val="i"/>
  <p:tag name="KSO_WM_UNIT_INDEX" val="1"/>
  <p:tag name="KSO_WM_UNIT_ID" val="_13*i*1"/>
  <p:tag name="KSO_WM_UNIT_LAYERLEVEL" val="1"/>
  <p:tag name="KSO_WM_TAG_VERSION" val="1.0"/>
  <p:tag name="KSO_WM_BEAUTIFY_FLAG" val="#wm#"/>
</p:tagLst>
</file>

<file path=ppt/tags/tag144.xml><?xml version="1.0" encoding="utf-8"?>
<p:tagLst xmlns:a="http://schemas.openxmlformats.org/drawingml/2006/main" xmlns:r="http://schemas.openxmlformats.org/officeDocument/2006/relationships"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145.xml><?xml version="1.0" encoding="utf-8"?>
<p:tagLst xmlns:a="http://schemas.openxmlformats.org/drawingml/2006/main" xmlns:r="http://schemas.openxmlformats.org/officeDocument/2006/relationships"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146.xml><?xml version="1.0" encoding="utf-8"?>
<p:tagLst xmlns:a="http://schemas.openxmlformats.org/drawingml/2006/main" xmlns:r="http://schemas.openxmlformats.org/officeDocument/2006/relationships"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147.xml><?xml version="1.0" encoding="utf-8"?>
<p:tagLst xmlns:a="http://schemas.openxmlformats.org/drawingml/2006/main" xmlns:r="http://schemas.openxmlformats.org/officeDocument/2006/relationships"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148.xml><?xml version="1.0" encoding="utf-8"?>
<p:tagLst xmlns:a="http://schemas.openxmlformats.org/drawingml/2006/main" xmlns:r="http://schemas.openxmlformats.org/officeDocument/2006/relationships"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149.xml><?xml version="1.0" encoding="utf-8"?>
<p:tagLst xmlns:a="http://schemas.openxmlformats.org/drawingml/2006/main" xmlns:r="http://schemas.openxmlformats.org/officeDocument/2006/relationships"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TYPE" val="i"/>
  <p:tag name="KSO_WM_UNIT_INDEX" val="2"/>
  <p:tag name="KSO_WM_UNIT_ID" val="_13*i*2"/>
  <p:tag name="KSO_WM_UNIT_LAYERLEVEL" val="1"/>
  <p:tag name="KSO_WM_TAG_VERSION" val="1.0"/>
  <p:tag name="KSO_WM_BEAUTIFY_FLAG" val="#wm#"/>
</p:tagLst>
</file>

<file path=ppt/tags/tag15.xml><?xml version="1.0" encoding="utf-8"?>
<p:tagLst xmlns:a="http://schemas.openxmlformats.org/drawingml/2006/main" xmlns:r="http://schemas.openxmlformats.org/officeDocument/2006/relationships"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TYPE" val="y"/>
  <p:tag name="KSO_WM_UNIT_INDEX" val="3"/>
  <p:tag name="KSO_WM_UNIT_ID" val="_1*y*3"/>
  <p:tag name="KSO_WM_UNIT_LAYERLEVEL" val="1"/>
  <p:tag name="KSO_WM_TAG_VERSION" val="1.0"/>
  <p:tag name="KSO_WM_BEAUTIFY_FLAG" val="#wm#"/>
</p:tagLst>
</file>

<file path=ppt/tags/tag150.xml><?xml version="1.0" encoding="utf-8"?>
<p:tagLst xmlns:a="http://schemas.openxmlformats.org/drawingml/2006/main" xmlns:r="http://schemas.openxmlformats.org/officeDocument/2006/relationships"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TYPE" val="i"/>
  <p:tag name="KSO_WM_UNIT_INDEX" val="3"/>
  <p:tag name="KSO_WM_UNIT_ID" val="_13*i*3"/>
  <p:tag name="KSO_WM_UNIT_LAYERLEVEL" val="1"/>
  <p:tag name="KSO_WM_TAG_VERSION" val="1.0"/>
  <p:tag name="KSO_WM_BEAUTIFY_FLAG" val="#wm#"/>
</p:tagLst>
</file>

<file path=ppt/tags/tag151.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4*i*1"/>
  <p:tag name="KSO_WM_UNIT_BK_DARK_LIGHT" val="2"/>
  <p:tag name="KSO_WM_UNIT_LAYERLEVEL" val="1"/>
  <p:tag name="KSO_WM_TAG_VERSION" val="1.0"/>
  <p:tag name="KSO_WM_BEAUTIFY_FLAG" val="#wm#"/>
</p:tagLst>
</file>

<file path=ppt/tags/tag152.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TYPE" val="i"/>
  <p:tag name="KSO_WM_UNIT_INDEX" val="1"/>
  <p:tag name="KSO_WM_UNIT_ID" val="_14*i*1"/>
  <p:tag name="KSO_WM_UNIT_LAYERLEVEL" val="1"/>
  <p:tag name="KSO_WM_TAG_VERSION" val="1.0"/>
  <p:tag name="KSO_WM_BEAUTIFY_FLAG" val="#wm#"/>
</p:tagLst>
</file>

<file path=ppt/tags/tag153.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154.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155.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156.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157.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158.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159.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TYPE" val="i"/>
  <p:tag name="KSO_WM_UNIT_INDEX" val="2"/>
  <p:tag name="KSO_WM_UNIT_ID" val="_14*i*2"/>
  <p:tag name="KSO_WM_UNIT_LAYERLEVEL" val="1"/>
  <p:tag name="KSO_WM_TAG_VERSION" val="1.0"/>
  <p:tag name="KSO_WM_BEAUTIFY_FLAG" val="#wm#"/>
</p:tagLst>
</file>

<file path=ppt/tags/tag16.xml><?xml version="1.0" encoding="utf-8"?>
<p:tagLst xmlns:a="http://schemas.openxmlformats.org/drawingml/2006/main" xmlns:r="http://schemas.openxmlformats.org/officeDocument/2006/relationships"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60.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TYPE" val="i"/>
  <p:tag name="KSO_WM_UNIT_INDEX" val="3"/>
  <p:tag name="KSO_WM_UNIT_ID" val="_14*i*3"/>
  <p:tag name="KSO_WM_UNIT_LAYERLEVEL" val="1"/>
  <p:tag name="KSO_WM_TAG_VERSION" val="1.0"/>
  <p:tag name="KSO_WM_BEAUTIFY_FLAG" val="#wm#"/>
</p:tagLst>
</file>

<file path=ppt/tags/tag161.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TYPE" val="i"/>
  <p:tag name="KSO_WM_UNIT_INDEX" val="4"/>
  <p:tag name="KSO_WM_UNIT_ID" val="_14*i*4"/>
  <p:tag name="KSO_WM_UNIT_LAYERLEVEL" val="1"/>
  <p:tag name="KSO_WM_TAG_VERSION" val="1.0"/>
  <p:tag name="KSO_WM_BEAUTIFY_FLAG" val="#wm#"/>
</p:tagLst>
</file>

<file path=ppt/tags/tag162.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TYPE" val="i"/>
  <p:tag name="KSO_WM_UNIT_INDEX" val="5"/>
  <p:tag name="KSO_WM_UNIT_ID" val="_14*i*5"/>
  <p:tag name="KSO_WM_UNIT_LAYERLEVEL" val="1"/>
  <p:tag name="KSO_WM_TAG_VERSION" val="1.0"/>
  <p:tag name="KSO_WM_BEAUTIFY_FLAG" val="#wm#"/>
</p:tagLst>
</file>

<file path=ppt/tags/tag163.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TYPE" val="i"/>
  <p:tag name="KSO_WM_UNIT_INDEX" val="1"/>
  <p:tag name="KSO_WM_UNIT_ID" val="_15*i*1"/>
  <p:tag name="KSO_WM_UNIT_LAYERLEVEL" val="1"/>
  <p:tag name="KSO_WM_TAG_VERSION" val="1.0"/>
  <p:tag name="KSO_WM_BEAUTIFY_FLAG" val="#wm#"/>
</p:tagLst>
</file>

<file path=ppt/tags/tag164.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5*i*1"/>
  <p:tag name="KSO_WM_UNIT_BK_DARK_LIGHT" val="2"/>
  <p:tag name="KSO_WM_UNIT_LAYERLEVEL" val="1"/>
  <p:tag name="KSO_WM_TAG_VERSION" val="1.0"/>
  <p:tag name="KSO_WM_BEAUTIFY_FLAG" val="#wm#"/>
</p:tagLst>
</file>

<file path=ppt/tags/tag165.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166.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167.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168.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169.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17.xml><?xml version="1.0" encoding="utf-8"?>
<p:tagLst xmlns:a="http://schemas.openxmlformats.org/drawingml/2006/main" xmlns:r="http://schemas.openxmlformats.org/officeDocument/2006/relationships"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TYPE" val="y"/>
  <p:tag name="KSO_WM_UNIT_INDEX" val="2"/>
  <p:tag name="KSO_WM_UNIT_ID" val="_1*y*2"/>
  <p:tag name="KSO_WM_UNIT_LAYERLEVEL" val="1"/>
  <p:tag name="KSO_WM_TAG_VERSION" val="1.0"/>
  <p:tag name="KSO_WM_BEAUTIFY_FLAG" val="#wm#"/>
</p:tagLst>
</file>

<file path=ppt/tags/tag170.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171.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TYPE" val="i"/>
  <p:tag name="KSO_WM_UNIT_INDEX" val="1"/>
  <p:tag name="KSO_WM_UNIT_ID" val="_16*i*1"/>
  <p:tag name="KSO_WM_UNIT_LAYERLEVEL" val="1"/>
  <p:tag name="KSO_WM_TAG_VERSION" val="1.0"/>
  <p:tag name="KSO_WM_BEAUTIFY_FLAG" val="#wm#"/>
</p:tagLst>
</file>

<file path=ppt/tags/tag172.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6*i*1"/>
  <p:tag name="KSO_WM_UNIT_BK_DARK_LIGHT" val="2"/>
  <p:tag name="KSO_WM_UNIT_LAYERLEVEL" val="1"/>
  <p:tag name="KSO_WM_TAG_VERSION" val="1.0"/>
  <p:tag name="KSO_WM_BEAUTIFY_FLAG" val="#wm#"/>
</p:tagLst>
</file>

<file path=ppt/tags/tag173.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174.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175.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176.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177.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178.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179.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TYPE" val="i"/>
  <p:tag name="KSO_WM_UNIT_INDEX" val="1"/>
  <p:tag name="KSO_WM_UNIT_ID" val="_17*i*1"/>
  <p:tag name="KSO_WM_UNIT_LAYERLEVEL" val="1"/>
  <p:tag name="KSO_WM_TAG_VERSION" val="1.0"/>
  <p:tag name="KSO_WM_BEAUTIFY_FLAG" val="#wm#"/>
</p:tagLst>
</file>

<file path=ppt/tags/tag18.xml><?xml version="1.0" encoding="utf-8"?>
<p:tagLst xmlns:a="http://schemas.openxmlformats.org/drawingml/2006/main" xmlns:r="http://schemas.openxmlformats.org/officeDocument/2006/relationships"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TYPE" val="y"/>
  <p:tag name="KSO_WM_UNIT_INDEX" val="1"/>
  <p:tag name="KSO_WM_UNIT_ID" val="_1*y*1"/>
  <p:tag name="KSO_WM_UNIT_LAYERLEVEL" val="1"/>
  <p:tag name="KSO_WM_TAG_VERSION" val="1.0"/>
  <p:tag name="KSO_WM_BEAUTIFY_FLAG" val="#wm#"/>
</p:tagLst>
</file>

<file path=ppt/tags/tag180.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7*i*1"/>
  <p:tag name="KSO_WM_UNIT_BK_DARK_LIGHT" val="2"/>
  <p:tag name="KSO_WM_UNIT_LAYERLEVEL" val="1"/>
  <p:tag name="KSO_WM_TAG_VERSION" val="1.0"/>
  <p:tag name="KSO_WM_BEAUTIFY_FLAG" val="#wm#"/>
</p:tagLst>
</file>

<file path=ppt/tags/tag181.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82.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83.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84.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85.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86.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87.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88.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89.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TYPE" val="i"/>
  <p:tag name="KSO_WM_UNIT_INDEX" val="2"/>
  <p:tag name="KSO_WM_UNIT_ID" val="_17*i*2"/>
  <p:tag name="KSO_WM_UNIT_LAYERLEVEL" val="1"/>
  <p:tag name="KSO_WM_TAG_VERSION" val="1.0"/>
  <p:tag name="KSO_WM_BEAUTIFY_FLAG" val="#wm#"/>
</p:tagLst>
</file>

<file path=ppt/tags/tag19.xml><?xml version="1.0" encoding="utf-8"?>
<p:tagLst xmlns:a="http://schemas.openxmlformats.org/drawingml/2006/main" xmlns:r="http://schemas.openxmlformats.org/officeDocument/2006/relationships"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90.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TYPE" val="i"/>
  <p:tag name="KSO_WM_UNIT_INDEX" val="3"/>
  <p:tag name="KSO_WM_UNIT_ID" val="_17*i*3"/>
  <p:tag name="KSO_WM_UNIT_LAYERLEVEL" val="1"/>
  <p:tag name="KSO_WM_TAG_VERSION" val="1.0"/>
  <p:tag name="KSO_WM_BEAUTIFY_FLAG" val="#wm#"/>
</p:tagLst>
</file>

<file path=ppt/tags/tag191.xml><?xml version="1.0" encoding="utf-8"?>
<p:tagLst xmlns:a="http://schemas.openxmlformats.org/drawingml/2006/main" xmlns:r="http://schemas.openxmlformats.org/officeDocument/2006/relationships"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8*i*1"/>
  <p:tag name="KSO_WM_UNIT_BK_DARK_LIGHT" val="2"/>
  <p:tag name="KSO_WM_UNIT_LAYERLEVEL" val="1"/>
  <p:tag name="KSO_WM_TAG_VERSION" val="1.0"/>
  <p:tag name="KSO_WM_BEAUTIFY_FLAG" val="#wm#"/>
</p:tagLst>
</file>

<file path=ppt/tags/tag192.xml><?xml version="1.0" encoding="utf-8"?>
<p:tagLst xmlns:a="http://schemas.openxmlformats.org/drawingml/2006/main" xmlns:r="http://schemas.openxmlformats.org/officeDocument/2006/relationships"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TYPE" val="i"/>
  <p:tag name="KSO_WM_UNIT_INDEX" val="1"/>
  <p:tag name="KSO_WM_UNIT_ID" val="_18*i*1"/>
  <p:tag name="KSO_WM_UNIT_LAYERLEVEL" val="1"/>
  <p:tag name="KSO_WM_TAG_VERSION" val="1.0"/>
  <p:tag name="KSO_WM_BEAUTIFY_FLAG" val="#wm#"/>
</p:tagLst>
</file>

<file path=ppt/tags/tag193.xml><?xml version="1.0" encoding="utf-8"?>
<p:tagLst xmlns:a="http://schemas.openxmlformats.org/drawingml/2006/main" xmlns:r="http://schemas.openxmlformats.org/officeDocument/2006/relationships"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194.xml><?xml version="1.0" encoding="utf-8"?>
<p:tagLst xmlns:a="http://schemas.openxmlformats.org/drawingml/2006/main" xmlns:r="http://schemas.openxmlformats.org/officeDocument/2006/relationships"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195.xml><?xml version="1.0" encoding="utf-8"?>
<p:tagLst xmlns:a="http://schemas.openxmlformats.org/drawingml/2006/main" xmlns:r="http://schemas.openxmlformats.org/officeDocument/2006/relationships"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196.xml><?xml version="1.0" encoding="utf-8"?>
<p:tagLst xmlns:a="http://schemas.openxmlformats.org/drawingml/2006/main" xmlns:r="http://schemas.openxmlformats.org/officeDocument/2006/relationships"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197.xml><?xml version="1.0" encoding="utf-8"?>
<p:tagLst xmlns:a="http://schemas.openxmlformats.org/drawingml/2006/main" xmlns:r="http://schemas.openxmlformats.org/officeDocument/2006/relationships"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19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_NEED_ADD_PATH_ANIM" val="0"/>
  <p:tag name="KSO_WM_UNIT_DIAGRAM_ISREFERUNIT" val="0"/>
  <p:tag name="KSO_WM_UNIT_ID" val="_18**"/>
  <p:tag name="KSO_WM_UNIT_LAYERLEVEL" val="1"/>
  <p:tag name="KSO_WM_TAG_VERSION" val="1.0"/>
  <p:tag name="KSO_WM_BEAUTIFY_FLAG" val="#wm#"/>
</p:tagLst>
</file>

<file path=ppt/tags/tag19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_NEED_ADD_PATH_ANIM" val="0"/>
  <p:tag name="KSO_WM_UNIT_DIAGRAM_ISREFERUNIT" val="0"/>
  <p:tag name="KSO_WM_UNIT_ID" val="_18**"/>
  <p:tag name="KSO_WM_UNIT_LAYERLEVEL" val="1"/>
  <p:tag name="KSO_WM_TAG_VERSION" val="1.0"/>
  <p:tag name="KSO_WM_BEAUTIFY_FLAG" val="#wm#"/>
</p:tagLst>
</file>

<file path=ppt/tags/tag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2597"/>
</p:tagLst>
</file>

<file path=ppt/tags/tag20.xml><?xml version="1.0" encoding="utf-8"?>
<p:tagLst xmlns:a="http://schemas.openxmlformats.org/drawingml/2006/main" xmlns:r="http://schemas.openxmlformats.org/officeDocument/2006/relationships"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0.xml><?xml version="1.0" encoding="utf-8"?>
<p:tagLst xmlns:a="http://schemas.openxmlformats.org/drawingml/2006/main" xmlns:r="http://schemas.openxmlformats.org/officeDocument/2006/relationships"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TYPE" val="i"/>
  <p:tag name="KSO_WM_UNIT_INDEX" val="4"/>
  <p:tag name="KSO_WM_UNIT_ID" val="_18*i*4"/>
  <p:tag name="KSO_WM_UNIT_LAYERLEVEL" val="1"/>
  <p:tag name="KSO_WM_TAG_VERSION" val="1.0"/>
  <p:tag name="KSO_WM_BEAUTIFY_FLAG" val="#wm#"/>
</p:tagLst>
</file>

<file path=ppt/tags/tag201.xml><?xml version="1.0" encoding="utf-8"?>
<p:tagLst xmlns:a="http://schemas.openxmlformats.org/drawingml/2006/main" xmlns:r="http://schemas.openxmlformats.org/officeDocument/2006/relationships"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TYPE" val="i"/>
  <p:tag name="KSO_WM_UNIT_INDEX" val="5"/>
  <p:tag name="KSO_WM_UNIT_ID" val="_18*i*5"/>
  <p:tag name="KSO_WM_UNIT_LAYERLEVEL" val="1"/>
  <p:tag name="KSO_WM_TAG_VERSION" val="1.0"/>
  <p:tag name="KSO_WM_BEAUTIFY_FLAG" val="#wm#"/>
</p:tagLst>
</file>

<file path=ppt/tags/tag202.xml><?xml version="1.0" encoding="utf-8"?>
<p:tagLst xmlns:a="http://schemas.openxmlformats.org/drawingml/2006/main" xmlns:r="http://schemas.openxmlformats.org/officeDocument/2006/relationships"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TYPE" val="i"/>
  <p:tag name="KSO_WM_UNIT_INDEX" val="2"/>
  <p:tag name="KSO_WM_UNIT_ID" val="_18*i*2"/>
  <p:tag name="KSO_WM_UNIT_LAYERLEVEL" val="1"/>
  <p:tag name="KSO_WM_TAG_VERSION" val="1.0"/>
  <p:tag name="KSO_WM_BEAUTIFY_FLAG" val="#wm#"/>
</p:tagLst>
</file>

<file path=ppt/tags/tag203.xml><?xml version="1.0" encoding="utf-8"?>
<p:tagLst xmlns:a="http://schemas.openxmlformats.org/drawingml/2006/main" xmlns:r="http://schemas.openxmlformats.org/officeDocument/2006/relationships"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TYPE" val="i"/>
  <p:tag name="KSO_WM_UNIT_INDEX" val="3"/>
  <p:tag name="KSO_WM_UNIT_ID" val="_18*i*3"/>
  <p:tag name="KSO_WM_UNIT_LAYERLEVEL" val="1"/>
  <p:tag name="KSO_WM_TAG_VERSION" val="1.0"/>
  <p:tag name="KSO_WM_BEAUTIFY_FLAG" val="#wm#"/>
</p:tagLst>
</file>

<file path=ppt/tags/tag204.xml><?xml version="1.0" encoding="utf-8"?>
<p:tagLst xmlns:a="http://schemas.openxmlformats.org/drawingml/2006/main" xmlns:r="http://schemas.openxmlformats.org/officeDocument/2006/relationships" xmlns:p="http://schemas.openxmlformats.org/presentationml/2006/main">
  <p:tag name="KSO_WM_TEMPLATE_THUMBS_INDEX" val="1、4、6、7、8、12、15、16、17、19、20、21、22、23、24"/>
  <p:tag name="KSO_WM_SLIDE_ID" val="custom20202597_1"/>
  <p:tag name="KSO_WM_TEMPLATE_SUBCATEGORY" val="0"/>
  <p:tag name="KSO_WM_TEMPLATE_MASTER_TYPE" val="1"/>
  <p:tag name="KSO_WM_TEMPLATE_COLOR_TYPE" val="1"/>
  <p:tag name="KSO_WM_SLIDE_TYPE" val="title"/>
  <p:tag name="KSO_WM_SLIDE_SUBTYPE" val="pureTxt"/>
  <p:tag name="KSO_WM_SLIDE_ITEM_CNT" val="0"/>
  <p:tag name="KSO_WM_SLIDE_INDEX" val="1"/>
  <p:tag name="KSO_WM_TEMPLATE_MASTER_THUMB_INDEX" val="12"/>
  <p:tag name="KSO_WM_TAG_VERSION" val="1.0"/>
  <p:tag name="KSO_WM_BEAUTIFY_FLAG" val="#wm#"/>
  <p:tag name="KSO_WM_TEMPLATE_CATEGORY" val="custom"/>
  <p:tag name="KSO_WM_TEMPLATE_INDEX" val="20202597"/>
  <p:tag name="KSO_WM_SLIDE_LAYOUT" val="a_b"/>
  <p:tag name="KSO_WM_SLIDE_LAYOUT_CNT" val="1_2"/>
  <p:tag name="KSO_WM_SPECIAL_SOURCE" val="jmoperation"/>
</p:tagLst>
</file>

<file path=ppt/tags/tag205.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6"/>
  <p:tag name="KSO_WM_UNIT_HIGHLIGHT" val="0"/>
  <p:tag name="KSO_WM_UNIT_COMPATIBLE" val="0"/>
  <p:tag name="KSO_WM_UNIT_DIAGRAM_ISNUMVISUAL" val="0"/>
  <p:tag name="KSO_WM_UNIT_DIAGRAM_ISREFERUNIT" val="0"/>
  <p:tag name="KSO_WM_UNIT_TYPE" val="a"/>
  <p:tag name="KSO_WM_UNIT_INDEX" val="1"/>
  <p:tag name="KSO_WM_UNIT_ID" val="custom20202597_1*a*1"/>
  <p:tag name="KSO_WM_TEMPLATE_CATEGORY" val="custom"/>
  <p:tag name="KSO_WM_TEMPLATE_INDEX" val="20202597"/>
  <p:tag name="KSO_WM_UNIT_LAYERLEVEL" val="1"/>
  <p:tag name="KSO_WM_TAG_VERSION" val="1.0"/>
  <p:tag name="KSO_WM_BEAUTIFY_FLAG" val="#wm#"/>
  <p:tag name="KSO_WM_UNIT_PRESET_TEXT" val="党政汇报"/>
</p:tagLst>
</file>

<file path=ppt/tags/tag206.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27"/>
  <p:tag name="KSO_WM_UNIT_HIGHLIGHT" val="0"/>
  <p:tag name="KSO_WM_UNIT_COMPATIBLE" val="0"/>
  <p:tag name="KSO_WM_UNIT_DIAGRAM_ISNUMVISUAL" val="0"/>
  <p:tag name="KSO_WM_UNIT_DIAGRAM_ISREFERUNIT" val="0"/>
  <p:tag name="KSO_WM_UNIT_TYPE" val="b"/>
  <p:tag name="KSO_WM_UNIT_INDEX" val="1"/>
  <p:tag name="KSO_WM_UNIT_ID" val="custom20202597_1*b*1"/>
  <p:tag name="KSO_WM_TEMPLATE_CATEGORY" val="custom"/>
  <p:tag name="KSO_WM_TEMPLATE_INDEX" val="20202597"/>
  <p:tag name="KSO_WM_UNIT_LAYERLEVEL" val="1"/>
  <p:tag name="KSO_WM_TAG_VERSION" val="1.0"/>
  <p:tag name="KSO_WM_BEAUTIFY_FLAG" val="#wm#"/>
  <p:tag name="KSO_WM_UNIT_PRESET_TEXT" val="单击此处添加副标题"/>
</p:tagLst>
</file>

<file path=ppt/tags/tag207.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70"/>
  <p:tag name="KSO_WM_UNIT_HIGHLIGHT" val="0"/>
  <p:tag name="KSO_WM_UNIT_COMPATIBLE" val="0"/>
  <p:tag name="KSO_WM_UNIT_DIAGRAM_ISNUMVISUAL" val="0"/>
  <p:tag name="KSO_WM_UNIT_DIAGRAM_ISREFERUNIT" val="0"/>
  <p:tag name="KSO_WM_UNIT_TYPE" val="b"/>
  <p:tag name="KSO_WM_UNIT_INDEX" val="2"/>
  <p:tag name="KSO_WM_UNIT_ID" val="custom20202597_1*b*2"/>
  <p:tag name="KSO_WM_TEMPLATE_CATEGORY" val="custom"/>
  <p:tag name="KSO_WM_TEMPLATE_INDEX" val="20202597"/>
  <p:tag name="KSO_WM_UNIT_LAYERLEVEL" val="1"/>
  <p:tag name="KSO_WM_TAG_VERSION" val="1.0"/>
  <p:tag name="KSO_WM_BEAUTIFY_FLAG" val="#wm#"/>
  <p:tag name="KSO_WM_UNIT_PRESET_TEXT" val="单击此处添加正文，文字是您思想的提炼，请尽量言简意赅的阐述观点。"/>
</p:tagLst>
</file>

<file path=ppt/tags/tag208.xml><?xml version="1.0" encoding="utf-8"?>
<p:tagLst xmlns:a="http://schemas.openxmlformats.org/drawingml/2006/main" xmlns:r="http://schemas.openxmlformats.org/officeDocument/2006/relationships" xmlns:p="http://schemas.openxmlformats.org/presentationml/2006/main">
  <p:tag name="KSO_WM_SLIDE_ID" val="custom20202597_8"/>
  <p:tag name="KSO_WM_TEMPLATE_SUBCATEGORY" val="0"/>
  <p:tag name="KSO_WM_TEMPLATE_MASTER_TYPE" val="1"/>
  <p:tag name="KSO_WM_TEMPLATE_COLOR_TYPE" val="1"/>
  <p:tag name="KSO_WM_SLIDE_TYPE" val="text"/>
  <p:tag name="KSO_WM_SLIDE_SUBTYPE" val="picTxt"/>
  <p:tag name="KSO_WM_SLIDE_ITEM_CNT" val="0"/>
  <p:tag name="KSO_WM_SLIDE_INDEX" val="8"/>
  <p:tag name="KSO_WM_SLIDE_SIZE" val="864*457"/>
  <p:tag name="KSO_WM_SLIDE_POSITION" val="47*34"/>
  <p:tag name="KSO_WM_TAG_VERSION" val="1.0"/>
  <p:tag name="KSO_WM_BEAUTIFY_FLAG" val="#wm#"/>
  <p:tag name="KSO_WM_TEMPLATE_CATEGORY" val="custom"/>
  <p:tag name="KSO_WM_TEMPLATE_INDEX" val="20202597"/>
  <p:tag name="KSO_WM_SLIDE_LAYOUT" val="a_d_f"/>
  <p:tag name="KSO_WM_SLIDE_LAYOUT_CNT" val="1_1_1"/>
  <p:tag name="KSO_WM_SPECIAL_SOURCE" val="jmoperation"/>
</p:tagLst>
</file>

<file path=ppt/tags/tag209.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VALUE" val="141"/>
  <p:tag name="KSO_WM_UNIT_HIGHLIGHT" val="0"/>
  <p:tag name="KSO_WM_UNIT_COMPATIBLE" val="0"/>
  <p:tag name="KSO_WM_UNIT_DIAGRAM_ISNUMVISUAL" val="0"/>
  <p:tag name="KSO_WM_UNIT_DIAGRAM_ISREFERUNIT" val="0"/>
  <p:tag name="KSO_WM_UNIT_ID" val="custom20202597_8*f*1"/>
  <p:tag name="KSO_WM_TEMPLATE_CATEGORY" val="custom"/>
  <p:tag name="KSO_WM_TEMPLATE_INDEX" val="20202597"/>
  <p:tag name="KSO_WM_UNIT_LAYERLEVEL" val="1"/>
  <p:tag name="KSO_WM_TAG_VERSION" val="1.0"/>
  <p:tag name="KSO_WM_UNIT_PRESET_TEXT" val="点击此处添加正文，文字是您思想的提炼，为了演示发布的良好效果，请言简意赅的阐述您的观点。"/>
</p:tagLst>
</file>

<file path=ppt/tags/tag21.xml><?xml version="1.0" encoding="utf-8"?>
<p:tagLst xmlns:a="http://schemas.openxmlformats.org/drawingml/2006/main" xmlns:r="http://schemas.openxmlformats.org/officeDocument/2006/relationships"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10.xml><?xml version="1.0" encoding="utf-8"?>
<p:tagLst xmlns:a="http://schemas.openxmlformats.org/drawingml/2006/main" xmlns:r="http://schemas.openxmlformats.org/officeDocument/2006/relationships" xmlns:p="http://schemas.openxmlformats.org/presentationml/2006/main">
  <p:tag name="KSO_WM_SLIDE_TIMELINE_TYPE" val="single"/>
  <p:tag name="KSO_WM_SLIDE_MODEL_TYPE" val="timeline"/>
  <p:tag name="KSO_WM_SLIDE_TIMELINE_MINITEMS" val="2"/>
  <p:tag name="KSO_WM_SLIDE_TIMELINE_MAXITEMS" val="3"/>
  <p:tag name="KSO_WM_SLIDE_ID" val="custom20202597_7"/>
  <p:tag name="KSO_WM_TEMPLATE_SUBCATEGORY" val="0"/>
  <p:tag name="KSO_WM_TEMPLATE_MASTER_TYPE" val="1"/>
  <p:tag name="KSO_WM_TEMPLATE_COLOR_TYPE" val="1"/>
  <p:tag name="KSO_WM_SLIDE_TYPE" val="text"/>
  <p:tag name="KSO_WM_SLIDE_SUBTYPE" val="diag"/>
  <p:tag name="KSO_WM_SLIDE_ITEM_CNT" val="3"/>
  <p:tag name="KSO_WM_SLIDE_INDEX" val="7"/>
  <p:tag name="KSO_WM_SLIDE_SIZE" val="763*382"/>
  <p:tag name="KSO_WM_SLIDE_POSITION" val="56*52"/>
  <p:tag name="KSO_WM_DIAGRAM_GROUP_CODE" val="m1-1"/>
  <p:tag name="KSO_WM_SLIDE_DIAGTYPE" val="m"/>
  <p:tag name="KSO_WM_TAG_VERSION" val="1.0"/>
  <p:tag name="KSO_WM_BEAUTIFY_FLAG" val="#wm#"/>
  <p:tag name="KSO_WM_TEMPLATE_CATEGORY" val="custom"/>
  <p:tag name="KSO_WM_TEMPLATE_INDEX" val="20202597"/>
  <p:tag name="KSO_WM_SLIDE_LAYOUT" val="a_m"/>
  <p:tag name="KSO_WM_SLIDE_LAYOUT_CNT" val="1_1"/>
  <p:tag name="KSO_WM_SPECIAL_SOURCE" val="jmoperation"/>
</p:tagLst>
</file>

<file path=ppt/tags/tag211.xml><?xml version="1.0" encoding="utf-8"?>
<p:tagLst xmlns:a="http://schemas.openxmlformats.org/drawingml/2006/main" xmlns:r="http://schemas.openxmlformats.org/officeDocument/2006/relationships" xmlns:p="http://schemas.openxmlformats.org/presentationml/2006/main">
  <p:tag name="KSO_WM_UNIT_TIMELINE_IDINGROUP" val="1"/>
  <p:tag name="KSO_WM_UNIT_TIMELINE_EMPHASIS_ID" val="3"/>
  <p:tag name="KSO_WM_UNIT_LINE_FORE_SCHEMECOLOR_INDEX" val="5"/>
  <p:tag name="KSO_WM_UNIT_LINE_FILL_TYPE" val="2"/>
  <p:tag name="KSO_WM_UNIT_USESOURCEFORMAT_APPLY" val="1"/>
  <p:tag name="KSO_WM_UNIT_HIGHLIGHT" val="0"/>
  <p:tag name="KSO_WM_UNIT_COMPATIBLE" val="0"/>
  <p:tag name="KSO_WM_UNIT_DIAGRAM_ISNUMVISUAL" val="0"/>
  <p:tag name="KSO_WM_UNIT_DIAGRAM_ISREFERUNIT" val="0"/>
  <p:tag name="KSO_WM_DIAGRAM_GROUP_CODE" val="m1-1"/>
  <p:tag name="KSO_WM_UNIT_TYPE" val="m_h_h_i"/>
  <p:tag name="KSO_WM_UNIT_INDEX" val="1_1_1_1"/>
  <p:tag name="KSO_WM_UNIT_ID" val="custom20202597_7*m_h_h_i*1_1_1_1"/>
  <p:tag name="KSO_WM_TEMPLATE_CATEGORY" val="custom"/>
  <p:tag name="KSO_WM_TEMPLATE_INDEX" val="20202597"/>
  <p:tag name="KSO_WM_UNIT_LAYERLEVEL" val="1_1_1_1"/>
  <p:tag name="KSO_WM_TAG_VERSION" val="1.0"/>
  <p:tag name="KSO_WM_BEAUTIFY_FLAG" val="#wm#"/>
</p:tagLst>
</file>

<file path=ppt/tags/tag212.xml><?xml version="1.0" encoding="utf-8"?>
<p:tagLst xmlns:a="http://schemas.openxmlformats.org/drawingml/2006/main" xmlns:r="http://schemas.openxmlformats.org/officeDocument/2006/relationships" xmlns:p="http://schemas.openxmlformats.org/presentationml/2006/main">
  <p:tag name="KSO_WM_UNIT_TIMELINE_IDINGROUP" val="2"/>
  <p:tag name="KSO_WM_UNIT_TIMELINE_EMPHASIS_ID" val="2"/>
  <p:tag name="KSO_WM_UNIT_TEXT_FILL_FORE_SCHEMECOLOR_INDEX" val="14"/>
  <p:tag name="KSO_WM_UNIT_TEXT_FILL_TYPE" val="1"/>
  <p:tag name="KSO_WM_UNIT_USESOURCEFORMAT_APPLY" val="1"/>
  <p:tag name="KSO_WM_UNIT_SUBTYPE" val="a"/>
  <p:tag name="KSO_WM_UNIT_NOCLEAR" val="0"/>
  <p:tag name="KSO_WM_UNIT_VALUE" val="24"/>
  <p:tag name="KSO_WM_UNIT_HIGHLIGHT" val="0"/>
  <p:tag name="KSO_WM_UNIT_COMPATIBLE" val="0"/>
  <p:tag name="KSO_WM_UNIT_DIAGRAM_ISNUMVISUAL" val="0"/>
  <p:tag name="KSO_WM_UNIT_DIAGRAM_ISREFERUNIT" val="0"/>
  <p:tag name="KSO_WM_DIAGRAM_GROUP_CODE" val="m1-1"/>
  <p:tag name="KSO_WM_UNIT_TYPE" val="m_h_h_f"/>
  <p:tag name="KSO_WM_UNIT_INDEX" val="1_1_1_1"/>
  <p:tag name="KSO_WM_UNIT_ID" val="custom20202597_7*m_h_h_f*1_1_1_1"/>
  <p:tag name="KSO_WM_TEMPLATE_CATEGORY" val="custom"/>
  <p:tag name="KSO_WM_TEMPLATE_INDEX" val="20202597"/>
  <p:tag name="KSO_WM_UNIT_LAYERLEVEL" val="1_1_1_1"/>
  <p:tag name="KSO_WM_TAG_VERSION" val="1.0"/>
  <p:tag name="KSO_WM_BEAUTIFY_FLAG" val="#wm#"/>
  <p:tag name="KSO_WM_UNIT_PRESET_TEXT" val="简单地描述该时间点发生的一些事件"/>
</p:tagLst>
</file>

<file path=ppt/tags/tag213.xml><?xml version="1.0" encoding="utf-8"?>
<p:tagLst xmlns:a="http://schemas.openxmlformats.org/drawingml/2006/main" xmlns:r="http://schemas.openxmlformats.org/officeDocument/2006/relationships" xmlns:p="http://schemas.openxmlformats.org/presentationml/2006/main">
  <p:tag name="KSO_WM_UNIT_TIMELINE_IDINGROUP" val="3"/>
  <p:tag name="KSO_WM_UNIT_TIMELINE_EMPHASIS_ID" val="3"/>
  <p:tag name="KSO_WM_UNIT_TEXT_FILL_FORE_SCHEMECOLOR_INDEX" val="5"/>
  <p:tag name="KSO_WM_UNIT_TEXT_FILL_TYPE" val="1"/>
  <p:tag name="KSO_WM_UNIT_USESOURCEFORMAT_APPLY" val="1"/>
  <p:tag name="KSO_WM_UNIT_ISCONTENTSTITLE" val="0"/>
  <p:tag name="KSO_WM_UNIT_ISNUMDGMTITLE" val="0"/>
  <p:tag name="KSO_WM_UNIT_NOCLEAR" val="0"/>
  <p:tag name="KSO_WM_UNIT_VALUE" val="2"/>
  <p:tag name="KSO_WM_UNIT_HIGHLIGHT" val="0"/>
  <p:tag name="KSO_WM_UNIT_COMPATIBLE" val="0"/>
  <p:tag name="KSO_WM_UNIT_DIAGRAM_ISNUMVISUAL" val="0"/>
  <p:tag name="KSO_WM_UNIT_DIAGRAM_ISREFERUNIT" val="0"/>
  <p:tag name="KSO_WM_DIAGRAM_GROUP_CODE" val="m1-1"/>
  <p:tag name="KSO_WM_UNIT_TYPE" val="m_h_a"/>
  <p:tag name="KSO_WM_UNIT_INDEX" val="1_1_1"/>
  <p:tag name="KSO_WM_UNIT_ID" val="custom20202597_7*m_h_a*1_1_1"/>
  <p:tag name="KSO_WM_TEMPLATE_CATEGORY" val="custom"/>
  <p:tag name="KSO_WM_TEMPLATE_INDEX" val="20202597"/>
  <p:tag name="KSO_WM_UNIT_LAYERLEVEL" val="1_1_1"/>
  <p:tag name="KSO_WM_TAG_VERSION" val="1.0"/>
  <p:tag name="KSO_WM_BEAUTIFY_FLAG" val="#wm#"/>
  <p:tag name="KSO_WM_UNIT_PRESET_TEXT" val="2017"/>
</p:tagLst>
</file>

<file path=ppt/tags/tag214.xml><?xml version="1.0" encoding="utf-8"?>
<p:tagLst xmlns:a="http://schemas.openxmlformats.org/drawingml/2006/main" xmlns:r="http://schemas.openxmlformats.org/officeDocument/2006/relationships" xmlns:p="http://schemas.openxmlformats.org/presentationml/2006/main">
  <p:tag name="KSO_WM_UNIT_TIMELINE_IDINGROUP" val="4"/>
  <p:tag name="KSO_WM_UNIT_TIMELINE_EMPHASIS_ID" val="4"/>
  <p:tag name="KSO_WM_UNIT_FILL_FORE_SCHEMECOLOR_INDEX" val="14"/>
  <p:tag name="KSO_WM_UNIT_FILL_TYPE" val="1"/>
  <p:tag name="KSO_WM_UNIT_LINE_FORE_SCHEMECOLOR_INDEX" val="5"/>
  <p:tag name="KSO_WM_UNIT_LINE_FILL_TYPE" val="2"/>
  <p:tag name="KSO_WM_UNIT_TEXT_FILL_FORE_SCHEMECOLOR_INDEX" val="2"/>
  <p:tag name="KSO_WM_UNIT_TEXT_FILL_TYPE" val="1"/>
  <p:tag name="KSO_WM_UNIT_USESOURCEFORMAT_APPLY" val="1"/>
  <p:tag name="KSO_WM_UNIT_HIGHLIGHT" val="0"/>
  <p:tag name="KSO_WM_UNIT_COMPATIBLE" val="0"/>
  <p:tag name="KSO_WM_UNIT_DIAGRAM_ISNUMVISUAL" val="0"/>
  <p:tag name="KSO_WM_UNIT_DIAGRAM_ISREFERUNIT" val="0"/>
  <p:tag name="KSO_WM_DIAGRAM_GROUP_CODE" val="m1-1"/>
  <p:tag name="KSO_WM_UNIT_TYPE" val="m_h_i"/>
  <p:tag name="KSO_WM_UNIT_INDEX" val="1_1_1"/>
  <p:tag name="KSO_WM_UNIT_ID" val="custom20202597_7*m_h_i*1_1_1"/>
  <p:tag name="KSO_WM_TEMPLATE_CATEGORY" val="custom"/>
  <p:tag name="KSO_WM_TEMPLATE_INDEX" val="20202597"/>
  <p:tag name="KSO_WM_UNIT_LAYERLEVEL" val="1_1_1"/>
  <p:tag name="KSO_WM_TAG_VERSION" val="1.0"/>
  <p:tag name="KSO_WM_BEAUTIFY_FLAG" val="#wm#"/>
</p:tagLst>
</file>

<file path=ppt/tags/tag215.xml><?xml version="1.0" encoding="utf-8"?>
<p:tagLst xmlns:a="http://schemas.openxmlformats.org/drawingml/2006/main" xmlns:r="http://schemas.openxmlformats.org/officeDocument/2006/relationships" xmlns:p="http://schemas.openxmlformats.org/presentationml/2006/main">
  <p:tag name="KSO_WM_UNIT_TIMELINE_IDINGROUP" val="5"/>
  <p:tag name="KSO_WM_UNIT_TIMELINE_EMPHASIS_ID" val="5"/>
  <p:tag name="KSO_WM_UNIT_LINE_FORE_SCHEMECOLOR_INDEX" val="5"/>
  <p:tag name="KSO_WM_UNIT_LINE_FILL_TYPE" val="2"/>
  <p:tag name="KSO_WM_UNIT_USESOURCEFORMAT_APPLY" val="1"/>
  <p:tag name="KSO_WM_UNIT_HIGHLIGHT" val="0"/>
  <p:tag name="KSO_WM_UNIT_COMPATIBLE" val="0"/>
  <p:tag name="KSO_WM_UNIT_DIAGRAM_ISNUMVISUAL" val="0"/>
  <p:tag name="KSO_WM_UNIT_DIAGRAM_ISREFERUNIT" val="0"/>
  <p:tag name="KSO_WM_DIAGRAM_GROUP_CODE" val="m1-1"/>
  <p:tag name="KSO_WM_UNIT_TYPE" val="m_h_i"/>
  <p:tag name="KSO_WM_UNIT_INDEX" val="1_1_2"/>
  <p:tag name="KSO_WM_UNIT_ID" val="custom20202597_7*m_h_i*1_1_2"/>
  <p:tag name="KSO_WM_TEMPLATE_CATEGORY" val="custom"/>
  <p:tag name="KSO_WM_TEMPLATE_INDEX" val="20202597"/>
  <p:tag name="KSO_WM_UNIT_LAYERLEVEL" val="1_1_1"/>
  <p:tag name="KSO_WM_TAG_VERSION" val="1.0"/>
  <p:tag name="KSO_WM_BEAUTIFY_FLAG" val="#wm#"/>
</p:tagLst>
</file>

<file path=ppt/tags/tag216.xml><?xml version="1.0" encoding="utf-8"?>
<p:tagLst xmlns:a="http://schemas.openxmlformats.org/drawingml/2006/main" xmlns:r="http://schemas.openxmlformats.org/officeDocument/2006/relationships" xmlns:p="http://schemas.openxmlformats.org/presentationml/2006/main">
  <p:tag name="KSO_WM_UNIT_TIMELINE_IDINGROUP" val="6"/>
  <p:tag name="KSO_WM_UNIT_TIMELINE_EMPHASIS_ID" val="6"/>
  <p:tag name="KSO_WM_UNIT_FILL_FORE_SCHEMECOLOR_INDEX" val="5"/>
  <p:tag name="KSO_WM_UNIT_FILL_TYPE" val="1"/>
  <p:tag name="KSO_WM_UNIT_TEXT_FILL_FORE_SCHEMECOLOR_INDEX" val="2"/>
  <p:tag name="KSO_WM_UNIT_TEXT_FILL_TYPE" val="1"/>
  <p:tag name="KSO_WM_UNIT_USESOURCEFORMAT_APPLY" val="1"/>
  <p:tag name="KSO_WM_UNIT_HIGHLIGHT" val="0"/>
  <p:tag name="KSO_WM_UNIT_COMPATIBLE" val="0"/>
  <p:tag name="KSO_WM_UNIT_DIAGRAM_ISNUMVISUAL" val="0"/>
  <p:tag name="KSO_WM_UNIT_DIAGRAM_ISREFERUNIT" val="0"/>
  <p:tag name="KSO_WM_DIAGRAM_GROUP_CODE" val="m1-1"/>
  <p:tag name="KSO_WM_UNIT_TYPE" val="m_h_i"/>
  <p:tag name="KSO_WM_UNIT_INDEX" val="1_1_3"/>
  <p:tag name="KSO_WM_UNIT_ID" val="custom20202597_7*m_h_i*1_1_3"/>
  <p:tag name="KSO_WM_TEMPLATE_CATEGORY" val="custom"/>
  <p:tag name="KSO_WM_TEMPLATE_INDEX" val="20202597"/>
  <p:tag name="KSO_WM_UNIT_LAYERLEVEL" val="1_1_1"/>
  <p:tag name="KSO_WM_TAG_VERSION" val="1.0"/>
  <p:tag name="KSO_WM_BEAUTIFY_FLAG" val="#wm#"/>
</p:tagLst>
</file>

<file path=ppt/tags/tag217.xml><?xml version="1.0" encoding="utf-8"?>
<p:tagLst xmlns:a="http://schemas.openxmlformats.org/drawingml/2006/main" xmlns:r="http://schemas.openxmlformats.org/officeDocument/2006/relationships" xmlns:p="http://schemas.openxmlformats.org/presentationml/2006/main">
  <p:tag name="KSO_WM_UNIT_TIMELINE_IDINGROUP" val="7"/>
  <p:tag name="KSO_WM_UNIT_TIMELINE_EMPHASIS_ID" val="7"/>
  <p:tag name="KSO_WM_UNIT_TEXT_FILL_FORE_SCHEMECOLOR_INDEX" val="13"/>
  <p:tag name="KSO_WM_UNIT_TEXT_FILL_TYPE" val="1"/>
  <p:tag name="KSO_WM_UNIT_USESOURCEFORMAT_APPLY" val="1"/>
  <p:tag name="KSO_WM_UNIT_ISCONTENTSTITLE" val="0"/>
  <p:tag name="KSO_WM_UNIT_ISNUMDGMTITLE" val="0"/>
  <p:tag name="KSO_WM_UNIT_NOCLEAR" val="0"/>
  <p:tag name="KSO_WM_UNIT_VALUE" val="7"/>
  <p:tag name="KSO_WM_UNIT_HIGHLIGHT" val="0"/>
  <p:tag name="KSO_WM_UNIT_COMPATIBLE" val="0"/>
  <p:tag name="KSO_WM_UNIT_DIAGRAM_ISNUMVISUAL" val="0"/>
  <p:tag name="KSO_WM_UNIT_DIAGRAM_ISREFERUNIT" val="0"/>
  <p:tag name="KSO_WM_DIAGRAM_GROUP_CODE" val="m1-1"/>
  <p:tag name="KSO_WM_UNIT_TYPE" val="m_h_h_a"/>
  <p:tag name="KSO_WM_UNIT_INDEX" val="1_1_1_1"/>
  <p:tag name="KSO_WM_UNIT_ID" val="custom20202597_7*m_h_h_a*1_1_1_1"/>
  <p:tag name="KSO_WM_TEMPLATE_CATEGORY" val="custom"/>
  <p:tag name="KSO_WM_TEMPLATE_INDEX" val="20202597"/>
  <p:tag name="KSO_WM_UNIT_LAYERLEVEL" val="1_1_1_1"/>
  <p:tag name="KSO_WM_TAG_VERSION" val="1.0"/>
  <p:tag name="KSO_WM_BEAUTIFY_FLAG" val="#wm#"/>
  <p:tag name="KSO_WM_UNIT_PRESET_TEXT" val="事件内容标题"/>
</p:tagLst>
</file>

<file path=ppt/tags/tag218.xml><?xml version="1.0" encoding="utf-8"?>
<p:tagLst xmlns:a="http://schemas.openxmlformats.org/drawingml/2006/main" xmlns:r="http://schemas.openxmlformats.org/officeDocument/2006/relationships" xmlns:p="http://schemas.openxmlformats.org/presentationml/2006/main">
  <p:tag name="KSO_WM_UNIT_TIMELINE_IDINGROUP" val="1"/>
  <p:tag name="KSO_WM_UNIT_TIMELINE_EMPHASIS_ID" val="1"/>
  <p:tag name="KSO_WM_UNIT_LINE_FORE_SCHEMECOLOR_INDEX" val="6"/>
  <p:tag name="KSO_WM_UNIT_LINE_FILL_TYPE" val="2"/>
  <p:tag name="KSO_WM_UNIT_USESOURCEFORMAT_APPLY" val="1"/>
  <p:tag name="KSO_WM_UNIT_HIGHLIGHT" val="0"/>
  <p:tag name="KSO_WM_UNIT_COMPATIBLE" val="0"/>
  <p:tag name="KSO_WM_UNIT_DIAGRAM_ISNUMVISUAL" val="0"/>
  <p:tag name="KSO_WM_UNIT_DIAGRAM_ISREFERUNIT" val="0"/>
  <p:tag name="KSO_WM_DIAGRAM_GROUP_CODE" val="m1-1"/>
  <p:tag name="KSO_WM_UNIT_TYPE" val="m_h_i"/>
  <p:tag name="KSO_WM_UNIT_INDEX" val="1_2_4"/>
  <p:tag name="KSO_WM_UNIT_ID" val="custom20202597_7*m_h_i*1_2_4"/>
  <p:tag name="KSO_WM_TEMPLATE_CATEGORY" val="custom"/>
  <p:tag name="KSO_WM_TEMPLATE_INDEX" val="20202597"/>
  <p:tag name="KSO_WM_UNIT_LAYERLEVEL" val="1_1_1"/>
  <p:tag name="KSO_WM_TAG_VERSION" val="1.0"/>
  <p:tag name="KSO_WM_BEAUTIFY_FLAG" val="#wm#"/>
</p:tagLst>
</file>

<file path=ppt/tags/tag219.xml><?xml version="1.0" encoding="utf-8"?>
<p:tagLst xmlns:a="http://schemas.openxmlformats.org/drawingml/2006/main" xmlns:r="http://schemas.openxmlformats.org/officeDocument/2006/relationships" xmlns:p="http://schemas.openxmlformats.org/presentationml/2006/main">
  <p:tag name="KSO_WM_UNIT_TIMELINE_IDINGROUP" val="2"/>
  <p:tag name="KSO_WM_UNIT_TIMELINE_EMPHASIS_ID" val="2"/>
  <p:tag name="KSO_WM_UNIT_TEXT_FILL_FORE_SCHEMECOLOR_INDEX" val="14"/>
  <p:tag name="KSO_WM_UNIT_TEXT_FILL_TYPE" val="1"/>
  <p:tag name="KSO_WM_UNIT_USESOURCEFORMAT_APPLY" val="1"/>
  <p:tag name="KSO_WM_UNIT_SUBTYPE" val="a"/>
  <p:tag name="KSO_WM_UNIT_NOCLEAR" val="0"/>
  <p:tag name="KSO_WM_UNIT_VALUE" val="24"/>
  <p:tag name="KSO_WM_UNIT_HIGHLIGHT" val="0"/>
  <p:tag name="KSO_WM_UNIT_COMPATIBLE" val="0"/>
  <p:tag name="KSO_WM_UNIT_DIAGRAM_ISNUMVISUAL" val="0"/>
  <p:tag name="KSO_WM_UNIT_DIAGRAM_ISREFERUNIT" val="0"/>
  <p:tag name="KSO_WM_DIAGRAM_GROUP_CODE" val="m1-1"/>
  <p:tag name="KSO_WM_UNIT_TYPE" val="m_h_h_f"/>
  <p:tag name="KSO_WM_UNIT_INDEX" val="1_2_1_1"/>
  <p:tag name="KSO_WM_UNIT_ID" val="custom20202597_7*m_h_h_f*1_2_1_1"/>
  <p:tag name="KSO_WM_TEMPLATE_CATEGORY" val="custom"/>
  <p:tag name="KSO_WM_TEMPLATE_INDEX" val="20202597"/>
  <p:tag name="KSO_WM_UNIT_LAYERLEVEL" val="1_1_1_1"/>
  <p:tag name="KSO_WM_TAG_VERSION" val="1.0"/>
  <p:tag name="KSO_WM_BEAUTIFY_FLAG" val="#wm#"/>
  <p:tag name="KSO_WM_UNIT_PRESET_TEXT" val="简单地描述该时间点发生的一些事件"/>
</p:tagLst>
</file>

<file path=ppt/tags/tag22.xml><?xml version="1.0" encoding="utf-8"?>
<p:tagLst xmlns:a="http://schemas.openxmlformats.org/drawingml/2006/main" xmlns:r="http://schemas.openxmlformats.org/officeDocument/2006/relationships"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20.xml><?xml version="1.0" encoding="utf-8"?>
<p:tagLst xmlns:a="http://schemas.openxmlformats.org/drawingml/2006/main" xmlns:r="http://schemas.openxmlformats.org/officeDocument/2006/relationships" xmlns:p="http://schemas.openxmlformats.org/presentationml/2006/main">
  <p:tag name="KSO_WM_UNIT_TIMELINE_IDINGROUP" val="3"/>
  <p:tag name="KSO_WM_UNIT_TIMELINE_EMPHASIS_ID" val="3"/>
  <p:tag name="KSO_WM_UNIT_TEXT_FILL_FORE_SCHEMECOLOR_INDEX" val="6"/>
  <p:tag name="KSO_WM_UNIT_TEXT_FILL_TYPE" val="1"/>
  <p:tag name="KSO_WM_UNIT_USESOURCEFORMAT_APPLY" val="1"/>
  <p:tag name="KSO_WM_UNIT_ISCONTENTSTITLE" val="0"/>
  <p:tag name="KSO_WM_UNIT_ISNUMDGMTITLE" val="0"/>
  <p:tag name="KSO_WM_UNIT_NOCLEAR" val="0"/>
  <p:tag name="KSO_WM_UNIT_VALUE" val="2"/>
  <p:tag name="KSO_WM_UNIT_HIGHLIGHT" val="0"/>
  <p:tag name="KSO_WM_UNIT_COMPATIBLE" val="0"/>
  <p:tag name="KSO_WM_UNIT_DIAGRAM_ISNUMVISUAL" val="0"/>
  <p:tag name="KSO_WM_UNIT_DIAGRAM_ISREFERUNIT" val="0"/>
  <p:tag name="KSO_WM_DIAGRAM_GROUP_CODE" val="m1-1"/>
  <p:tag name="KSO_WM_UNIT_TYPE" val="m_h_a"/>
  <p:tag name="KSO_WM_UNIT_INDEX" val="1_2_1"/>
  <p:tag name="KSO_WM_UNIT_ID" val="custom20202597_7*m_h_a*1_2_1"/>
  <p:tag name="KSO_WM_TEMPLATE_CATEGORY" val="custom"/>
  <p:tag name="KSO_WM_TEMPLATE_INDEX" val="20202597"/>
  <p:tag name="KSO_WM_UNIT_LAYERLEVEL" val="1_1_1"/>
  <p:tag name="KSO_WM_TAG_VERSION" val="1.0"/>
  <p:tag name="KSO_WM_BEAUTIFY_FLAG" val="#wm#"/>
  <p:tag name="KSO_WM_UNIT_PRESET_TEXT" val="2018"/>
</p:tagLst>
</file>

<file path=ppt/tags/tag221.xml><?xml version="1.0" encoding="utf-8"?>
<p:tagLst xmlns:a="http://schemas.openxmlformats.org/drawingml/2006/main" xmlns:r="http://schemas.openxmlformats.org/officeDocument/2006/relationships" xmlns:p="http://schemas.openxmlformats.org/presentationml/2006/main">
  <p:tag name="KSO_WM_UNIT_TIMELINE_IDINGROUP" val="4"/>
  <p:tag name="KSO_WM_UNIT_TIMELINE_EMPHASIS_ID" val="4"/>
  <p:tag name="KSO_WM_UNIT_FILL_FORE_SCHEMECOLOR_INDEX" val="14"/>
  <p:tag name="KSO_WM_UNIT_FILL_TYPE" val="1"/>
  <p:tag name="KSO_WM_UNIT_LINE_FORE_SCHEMECOLOR_INDEX" val="6"/>
  <p:tag name="KSO_WM_UNIT_LINE_FILL_TYPE" val="2"/>
  <p:tag name="KSO_WM_UNIT_TEXT_FILL_FORE_SCHEMECOLOR_INDEX" val="2"/>
  <p:tag name="KSO_WM_UNIT_TEXT_FILL_TYPE" val="1"/>
  <p:tag name="KSO_WM_UNIT_USESOURCEFORMAT_APPLY" val="1"/>
  <p:tag name="KSO_WM_UNIT_HIGHLIGHT" val="0"/>
  <p:tag name="KSO_WM_UNIT_COMPATIBLE" val="0"/>
  <p:tag name="KSO_WM_UNIT_DIAGRAM_ISNUMVISUAL" val="0"/>
  <p:tag name="KSO_WM_UNIT_DIAGRAM_ISREFERUNIT" val="0"/>
  <p:tag name="KSO_WM_DIAGRAM_GROUP_CODE" val="m1-1"/>
  <p:tag name="KSO_WM_UNIT_TYPE" val="m_h_i"/>
  <p:tag name="KSO_WM_UNIT_INDEX" val="1_2_1"/>
  <p:tag name="KSO_WM_UNIT_ID" val="custom20202597_7*m_h_i*1_2_1"/>
  <p:tag name="KSO_WM_TEMPLATE_CATEGORY" val="custom"/>
  <p:tag name="KSO_WM_TEMPLATE_INDEX" val="20202597"/>
  <p:tag name="KSO_WM_UNIT_LAYERLEVEL" val="1_1_1"/>
  <p:tag name="KSO_WM_TAG_VERSION" val="1.0"/>
  <p:tag name="KSO_WM_BEAUTIFY_FLAG" val="#wm#"/>
</p:tagLst>
</file>

<file path=ppt/tags/tag222.xml><?xml version="1.0" encoding="utf-8"?>
<p:tagLst xmlns:a="http://schemas.openxmlformats.org/drawingml/2006/main" xmlns:r="http://schemas.openxmlformats.org/officeDocument/2006/relationships" xmlns:p="http://schemas.openxmlformats.org/presentationml/2006/main">
  <p:tag name="KSO_WM_UNIT_TIMELINE_IDINGROUP" val="5"/>
  <p:tag name="KSO_WM_UNIT_TIMELINE_EMPHASIS_ID" val="5"/>
  <p:tag name="KSO_WM_UNIT_LINE_FORE_SCHEMECOLOR_INDEX" val="6"/>
  <p:tag name="KSO_WM_UNIT_LINE_FILL_TYPE" val="2"/>
  <p:tag name="KSO_WM_UNIT_USESOURCEFORMAT_APPLY" val="1"/>
  <p:tag name="KSO_WM_UNIT_HIGHLIGHT" val="0"/>
  <p:tag name="KSO_WM_UNIT_COMPATIBLE" val="0"/>
  <p:tag name="KSO_WM_UNIT_DIAGRAM_ISNUMVISUAL" val="0"/>
  <p:tag name="KSO_WM_UNIT_DIAGRAM_ISREFERUNIT" val="0"/>
  <p:tag name="KSO_WM_DIAGRAM_GROUP_CODE" val="m1-1"/>
  <p:tag name="KSO_WM_UNIT_TYPE" val="m_h_i"/>
  <p:tag name="KSO_WM_UNIT_INDEX" val="1_2_2"/>
  <p:tag name="KSO_WM_UNIT_ID" val="custom20202597_7*m_h_i*1_2_2"/>
  <p:tag name="KSO_WM_TEMPLATE_CATEGORY" val="custom"/>
  <p:tag name="KSO_WM_TEMPLATE_INDEX" val="20202597"/>
  <p:tag name="KSO_WM_UNIT_LAYERLEVEL" val="1_1_1"/>
  <p:tag name="KSO_WM_TAG_VERSION" val="1.0"/>
  <p:tag name="KSO_WM_BEAUTIFY_FLAG" val="#wm#"/>
</p:tagLst>
</file>

<file path=ppt/tags/tag223.xml><?xml version="1.0" encoding="utf-8"?>
<p:tagLst xmlns:a="http://schemas.openxmlformats.org/drawingml/2006/main" xmlns:r="http://schemas.openxmlformats.org/officeDocument/2006/relationships" xmlns:p="http://schemas.openxmlformats.org/presentationml/2006/main">
  <p:tag name="KSO_WM_UNIT_TIMELINE_IDINGROUP" val="6"/>
  <p:tag name="KSO_WM_UNIT_TIMELINE_EMPHASIS_ID" val="6"/>
  <p:tag name="KSO_WM_UNIT_FILL_FORE_SCHEMECOLOR_INDEX" val="6"/>
  <p:tag name="KSO_WM_UNIT_FILL_TYPE" val="1"/>
  <p:tag name="KSO_WM_UNIT_TEXT_FILL_FORE_SCHEMECOLOR_INDEX" val="2"/>
  <p:tag name="KSO_WM_UNIT_TEXT_FILL_TYPE" val="1"/>
  <p:tag name="KSO_WM_UNIT_USESOURCEFORMAT_APPLY" val="1"/>
  <p:tag name="KSO_WM_UNIT_HIGHLIGHT" val="0"/>
  <p:tag name="KSO_WM_UNIT_COMPATIBLE" val="0"/>
  <p:tag name="KSO_WM_UNIT_DIAGRAM_ISNUMVISUAL" val="0"/>
  <p:tag name="KSO_WM_UNIT_DIAGRAM_ISREFERUNIT" val="0"/>
  <p:tag name="KSO_WM_DIAGRAM_GROUP_CODE" val="m1-1"/>
  <p:tag name="KSO_WM_UNIT_TYPE" val="m_h_i"/>
  <p:tag name="KSO_WM_UNIT_INDEX" val="1_2_3"/>
  <p:tag name="KSO_WM_UNIT_ID" val="custom20202597_7*m_h_i*1_2_3"/>
  <p:tag name="KSO_WM_TEMPLATE_CATEGORY" val="custom"/>
  <p:tag name="KSO_WM_TEMPLATE_INDEX" val="20202597"/>
  <p:tag name="KSO_WM_UNIT_LAYERLEVEL" val="1_1_1"/>
  <p:tag name="KSO_WM_TAG_VERSION" val="1.0"/>
  <p:tag name="KSO_WM_BEAUTIFY_FLAG" val="#wm#"/>
</p:tagLst>
</file>

<file path=ppt/tags/tag224.xml><?xml version="1.0" encoding="utf-8"?>
<p:tagLst xmlns:a="http://schemas.openxmlformats.org/drawingml/2006/main" xmlns:r="http://schemas.openxmlformats.org/officeDocument/2006/relationships" xmlns:p="http://schemas.openxmlformats.org/presentationml/2006/main">
  <p:tag name="KSO_WM_UNIT_TIMELINE_IDINGROUP" val="1"/>
  <p:tag name="KSO_WM_UNIT_TIMELINE_EMPHASIS_ID" val="1"/>
  <p:tag name="KSO_WM_UNIT_LINE_FORE_SCHEMECOLOR_INDEX" val="7"/>
  <p:tag name="KSO_WM_UNIT_LINE_FILL_TYPE" val="2"/>
  <p:tag name="KSO_WM_UNIT_USESOURCEFORMAT_APPLY" val="1"/>
  <p:tag name="KSO_WM_UNIT_HIGHLIGHT" val="0"/>
  <p:tag name="KSO_WM_UNIT_COMPATIBLE" val="0"/>
  <p:tag name="KSO_WM_UNIT_DIAGRAM_ISNUMVISUAL" val="0"/>
  <p:tag name="KSO_WM_UNIT_DIAGRAM_ISREFERUNIT" val="0"/>
  <p:tag name="KSO_WM_DIAGRAM_GROUP_CODE" val="m1-1"/>
  <p:tag name="KSO_WM_UNIT_TYPE" val="m_h_i"/>
  <p:tag name="KSO_WM_UNIT_INDEX" val="1_3_4"/>
  <p:tag name="KSO_WM_UNIT_ID" val="custom20202597_7*m_h_i*1_3_4"/>
  <p:tag name="KSO_WM_TEMPLATE_CATEGORY" val="custom"/>
  <p:tag name="KSO_WM_TEMPLATE_INDEX" val="20202597"/>
  <p:tag name="KSO_WM_UNIT_LAYERLEVEL" val="1_1_1"/>
  <p:tag name="KSO_WM_TAG_VERSION" val="1.0"/>
  <p:tag name="KSO_WM_BEAUTIFY_FLAG" val="#wm#"/>
</p:tagLst>
</file>

<file path=ppt/tags/tag225.xml><?xml version="1.0" encoding="utf-8"?>
<p:tagLst xmlns:a="http://schemas.openxmlformats.org/drawingml/2006/main" xmlns:r="http://schemas.openxmlformats.org/officeDocument/2006/relationships" xmlns:p="http://schemas.openxmlformats.org/presentationml/2006/main">
  <p:tag name="KSO_WM_UNIT_TIMELINE_IDINGROUP" val="2"/>
  <p:tag name="KSO_WM_UNIT_TIMELINE_EMPHASIS_ID" val="2"/>
  <p:tag name="KSO_WM_UNIT_TEXT_FILL_FORE_SCHEMECOLOR_INDEX" val="14"/>
  <p:tag name="KSO_WM_UNIT_TEXT_FILL_TYPE" val="1"/>
  <p:tag name="KSO_WM_UNIT_USESOURCEFORMAT_APPLY" val="1"/>
  <p:tag name="KSO_WM_UNIT_SUBTYPE" val="a"/>
  <p:tag name="KSO_WM_UNIT_NOCLEAR" val="0"/>
  <p:tag name="KSO_WM_UNIT_VALUE" val="24"/>
  <p:tag name="KSO_WM_UNIT_HIGHLIGHT" val="0"/>
  <p:tag name="KSO_WM_UNIT_COMPATIBLE" val="0"/>
  <p:tag name="KSO_WM_UNIT_DIAGRAM_ISNUMVISUAL" val="0"/>
  <p:tag name="KSO_WM_UNIT_DIAGRAM_ISREFERUNIT" val="0"/>
  <p:tag name="KSO_WM_DIAGRAM_GROUP_CODE" val="m1-1"/>
  <p:tag name="KSO_WM_UNIT_TYPE" val="m_h_h_f"/>
  <p:tag name="KSO_WM_UNIT_INDEX" val="1_3_1_1"/>
  <p:tag name="KSO_WM_UNIT_ID" val="custom20202597_7*m_h_h_f*1_3_1_1"/>
  <p:tag name="KSO_WM_TEMPLATE_CATEGORY" val="custom"/>
  <p:tag name="KSO_WM_TEMPLATE_INDEX" val="20202597"/>
  <p:tag name="KSO_WM_UNIT_LAYERLEVEL" val="1_1_1_1"/>
  <p:tag name="KSO_WM_TAG_VERSION" val="1.0"/>
  <p:tag name="KSO_WM_BEAUTIFY_FLAG" val="#wm#"/>
  <p:tag name="KSO_WM_UNIT_PRESET_TEXT" val="简单地描述该时间点发生的一些事件"/>
</p:tagLst>
</file>

<file path=ppt/tags/tag226.xml><?xml version="1.0" encoding="utf-8"?>
<p:tagLst xmlns:a="http://schemas.openxmlformats.org/drawingml/2006/main" xmlns:r="http://schemas.openxmlformats.org/officeDocument/2006/relationships" xmlns:p="http://schemas.openxmlformats.org/presentationml/2006/main">
  <p:tag name="KSO_WM_UNIT_TIMELINE_IDINGROUP" val="3"/>
  <p:tag name="KSO_WM_UNIT_TIMELINE_EMPHASIS_ID" val="3"/>
  <p:tag name="KSO_WM_UNIT_TEXT_FILL_FORE_SCHEMECOLOR_INDEX" val="7"/>
  <p:tag name="KSO_WM_UNIT_TEXT_FILL_TYPE" val="1"/>
  <p:tag name="KSO_WM_UNIT_USESOURCEFORMAT_APPLY" val="1"/>
  <p:tag name="KSO_WM_UNIT_ISCONTENTSTITLE" val="0"/>
  <p:tag name="KSO_WM_UNIT_ISNUMDGMTITLE" val="0"/>
  <p:tag name="KSO_WM_UNIT_NOCLEAR" val="0"/>
  <p:tag name="KSO_WM_UNIT_VALUE" val="2"/>
  <p:tag name="KSO_WM_UNIT_HIGHLIGHT" val="0"/>
  <p:tag name="KSO_WM_UNIT_COMPATIBLE" val="0"/>
  <p:tag name="KSO_WM_UNIT_DIAGRAM_ISNUMVISUAL" val="0"/>
  <p:tag name="KSO_WM_UNIT_DIAGRAM_ISREFERUNIT" val="0"/>
  <p:tag name="KSO_WM_DIAGRAM_GROUP_CODE" val="m1-1"/>
  <p:tag name="KSO_WM_UNIT_TYPE" val="m_h_a"/>
  <p:tag name="KSO_WM_UNIT_INDEX" val="1_3_1"/>
  <p:tag name="KSO_WM_UNIT_ID" val="custom20202597_7*m_h_a*1_3_1"/>
  <p:tag name="KSO_WM_TEMPLATE_CATEGORY" val="custom"/>
  <p:tag name="KSO_WM_TEMPLATE_INDEX" val="20202597"/>
  <p:tag name="KSO_WM_UNIT_LAYERLEVEL" val="1_1_1"/>
  <p:tag name="KSO_WM_TAG_VERSION" val="1.0"/>
  <p:tag name="KSO_WM_BEAUTIFY_FLAG" val="#wm#"/>
  <p:tag name="KSO_WM_UNIT_PRESET_TEXT" val="2019"/>
</p:tagLst>
</file>

<file path=ppt/tags/tag227.xml><?xml version="1.0" encoding="utf-8"?>
<p:tagLst xmlns:a="http://schemas.openxmlformats.org/drawingml/2006/main" xmlns:r="http://schemas.openxmlformats.org/officeDocument/2006/relationships" xmlns:p="http://schemas.openxmlformats.org/presentationml/2006/main">
  <p:tag name="KSO_WM_UNIT_TIMELINE_IDINGROUP" val="4"/>
  <p:tag name="KSO_WM_UNIT_TIMELINE_EMPHASIS_ID" val="4"/>
  <p:tag name="KSO_WM_UNIT_FILL_FORE_SCHEMECOLOR_INDEX" val="14"/>
  <p:tag name="KSO_WM_UNIT_FILL_TYPE" val="1"/>
  <p:tag name="KSO_WM_UNIT_LINE_FORE_SCHEMECOLOR_INDEX" val="7"/>
  <p:tag name="KSO_WM_UNIT_LINE_FILL_TYPE" val="2"/>
  <p:tag name="KSO_WM_UNIT_TEXT_FILL_FORE_SCHEMECOLOR_INDEX" val="2"/>
  <p:tag name="KSO_WM_UNIT_TEXT_FILL_TYPE" val="1"/>
  <p:tag name="KSO_WM_UNIT_USESOURCEFORMAT_APPLY" val="1"/>
  <p:tag name="KSO_WM_UNIT_HIGHLIGHT" val="0"/>
  <p:tag name="KSO_WM_UNIT_COMPATIBLE" val="0"/>
  <p:tag name="KSO_WM_UNIT_DIAGRAM_ISNUMVISUAL" val="0"/>
  <p:tag name="KSO_WM_UNIT_DIAGRAM_ISREFERUNIT" val="0"/>
  <p:tag name="KSO_WM_DIAGRAM_GROUP_CODE" val="m1-1"/>
  <p:tag name="KSO_WM_UNIT_TYPE" val="m_h_i"/>
  <p:tag name="KSO_WM_UNIT_INDEX" val="1_3_1"/>
  <p:tag name="KSO_WM_UNIT_ID" val="custom20202597_7*m_h_i*1_3_1"/>
  <p:tag name="KSO_WM_TEMPLATE_CATEGORY" val="custom"/>
  <p:tag name="KSO_WM_TEMPLATE_INDEX" val="20202597"/>
  <p:tag name="KSO_WM_UNIT_LAYERLEVEL" val="1_1_1"/>
  <p:tag name="KSO_WM_TAG_VERSION" val="1.0"/>
  <p:tag name="KSO_WM_BEAUTIFY_FLAG" val="#wm#"/>
</p:tagLst>
</file>

<file path=ppt/tags/tag228.xml><?xml version="1.0" encoding="utf-8"?>
<p:tagLst xmlns:a="http://schemas.openxmlformats.org/drawingml/2006/main" xmlns:r="http://schemas.openxmlformats.org/officeDocument/2006/relationships" xmlns:p="http://schemas.openxmlformats.org/presentationml/2006/main">
  <p:tag name="KSO_WM_UNIT_TIMELINE_IDINGROUP" val="5"/>
  <p:tag name="KSO_WM_UNIT_TIMELINE_EMPHASIS_ID" val="5"/>
  <p:tag name="KSO_WM_UNIT_LINE_FORE_SCHEMECOLOR_INDEX" val="7"/>
  <p:tag name="KSO_WM_UNIT_LINE_FILL_TYPE" val="2"/>
  <p:tag name="KSO_WM_UNIT_USESOURCEFORMAT_APPLY" val="1"/>
  <p:tag name="KSO_WM_UNIT_HIGHLIGHT" val="0"/>
  <p:tag name="KSO_WM_UNIT_COMPATIBLE" val="0"/>
  <p:tag name="KSO_WM_UNIT_DIAGRAM_ISNUMVISUAL" val="0"/>
  <p:tag name="KSO_WM_UNIT_DIAGRAM_ISREFERUNIT" val="0"/>
  <p:tag name="KSO_WM_DIAGRAM_GROUP_CODE" val="m1-1"/>
  <p:tag name="KSO_WM_UNIT_TYPE" val="m_h_i"/>
  <p:tag name="KSO_WM_UNIT_INDEX" val="1_3_2"/>
  <p:tag name="KSO_WM_UNIT_ID" val="custom20202597_7*m_h_i*1_3_2"/>
  <p:tag name="KSO_WM_TEMPLATE_CATEGORY" val="custom"/>
  <p:tag name="KSO_WM_TEMPLATE_INDEX" val="20202597"/>
  <p:tag name="KSO_WM_UNIT_LAYERLEVEL" val="1_1_1"/>
  <p:tag name="KSO_WM_TAG_VERSION" val="1.0"/>
  <p:tag name="KSO_WM_BEAUTIFY_FLAG" val="#wm#"/>
</p:tagLst>
</file>

<file path=ppt/tags/tag229.xml><?xml version="1.0" encoding="utf-8"?>
<p:tagLst xmlns:a="http://schemas.openxmlformats.org/drawingml/2006/main" xmlns:r="http://schemas.openxmlformats.org/officeDocument/2006/relationships" xmlns:p="http://schemas.openxmlformats.org/presentationml/2006/main">
  <p:tag name="KSO_WM_UNIT_TIMELINE_IDINGROUP" val="6"/>
  <p:tag name="KSO_WM_UNIT_TIMELINE_EMPHASIS_ID" val="6"/>
  <p:tag name="KSO_WM_UNIT_FILL_FORE_SCHEMECOLOR_INDEX" val="7"/>
  <p:tag name="KSO_WM_UNIT_FILL_TYPE" val="1"/>
  <p:tag name="KSO_WM_UNIT_TEXT_FILL_FORE_SCHEMECOLOR_INDEX" val="2"/>
  <p:tag name="KSO_WM_UNIT_TEXT_FILL_TYPE" val="1"/>
  <p:tag name="KSO_WM_UNIT_USESOURCEFORMAT_APPLY" val="1"/>
  <p:tag name="KSO_WM_UNIT_HIGHLIGHT" val="0"/>
  <p:tag name="KSO_WM_UNIT_COMPATIBLE" val="0"/>
  <p:tag name="KSO_WM_UNIT_DIAGRAM_ISNUMVISUAL" val="0"/>
  <p:tag name="KSO_WM_UNIT_DIAGRAM_ISREFERUNIT" val="0"/>
  <p:tag name="KSO_WM_DIAGRAM_GROUP_CODE" val="m1-1"/>
  <p:tag name="KSO_WM_UNIT_TYPE" val="m_h_i"/>
  <p:tag name="KSO_WM_UNIT_INDEX" val="1_3_3"/>
  <p:tag name="KSO_WM_UNIT_ID" val="custom20202597_7*m_h_i*1_3_3"/>
  <p:tag name="KSO_WM_TEMPLATE_CATEGORY" val="custom"/>
  <p:tag name="KSO_WM_TEMPLATE_INDEX" val="20202597"/>
  <p:tag name="KSO_WM_UNIT_LAYERLEVEL" val="1_1_1"/>
  <p:tag name="KSO_WM_TAG_VERSION" val="1.0"/>
  <p:tag name="KSO_WM_BEAUTIFY_FLAG" val="#wm#"/>
</p:tagLst>
</file>

<file path=ppt/tags/tag23.xml><?xml version="1.0" encoding="utf-8"?>
<p:tagLst xmlns:a="http://schemas.openxmlformats.org/drawingml/2006/main" xmlns:r="http://schemas.openxmlformats.org/officeDocument/2006/relationships"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30.xml><?xml version="1.0" encoding="utf-8"?>
<p:tagLst xmlns:a="http://schemas.openxmlformats.org/drawingml/2006/main" xmlns:r="http://schemas.openxmlformats.org/officeDocument/2006/relationships" xmlns:p="http://schemas.openxmlformats.org/presentationml/2006/main">
  <p:tag name="KSO_WM_UNIT_TIMELINE_IDINGROUP" val="7"/>
  <p:tag name="KSO_WM_UNIT_TIMELINE_EMPHASIS_ID" val="7"/>
  <p:tag name="KSO_WM_UNIT_TEXT_FILL_FORE_SCHEMECOLOR_INDEX" val="13"/>
  <p:tag name="KSO_WM_UNIT_TEXT_FILL_TYPE" val="1"/>
  <p:tag name="KSO_WM_UNIT_USESOURCEFORMAT_APPLY" val="1"/>
  <p:tag name="KSO_WM_UNIT_ISCONTENTSTITLE" val="0"/>
  <p:tag name="KSO_WM_UNIT_ISNUMDGMTITLE" val="0"/>
  <p:tag name="KSO_WM_UNIT_NOCLEAR" val="0"/>
  <p:tag name="KSO_WM_UNIT_VALUE" val="7"/>
  <p:tag name="KSO_WM_UNIT_HIGHLIGHT" val="0"/>
  <p:tag name="KSO_WM_UNIT_COMPATIBLE" val="0"/>
  <p:tag name="KSO_WM_UNIT_DIAGRAM_ISNUMVISUAL" val="0"/>
  <p:tag name="KSO_WM_UNIT_DIAGRAM_ISREFERUNIT" val="0"/>
  <p:tag name="KSO_WM_DIAGRAM_GROUP_CODE" val="m1-1"/>
  <p:tag name="KSO_WM_UNIT_TYPE" val="m_h_h_a"/>
  <p:tag name="KSO_WM_UNIT_INDEX" val="1_3_1_1"/>
  <p:tag name="KSO_WM_UNIT_ID" val="custom20202597_7*m_h_h_a*1_3_1_1"/>
  <p:tag name="KSO_WM_TEMPLATE_CATEGORY" val="custom"/>
  <p:tag name="KSO_WM_TEMPLATE_INDEX" val="20202597"/>
  <p:tag name="KSO_WM_UNIT_LAYERLEVEL" val="1_1_1_1"/>
  <p:tag name="KSO_WM_TAG_VERSION" val="1.0"/>
  <p:tag name="KSO_WM_BEAUTIFY_FLAG" val="#wm#"/>
  <p:tag name="KSO_WM_UNIT_PRESET_TEXT" val="事件内容标题"/>
</p:tagLst>
</file>

<file path=ppt/tags/tag231.xml><?xml version="1.0" encoding="utf-8"?>
<p:tagLst xmlns:a="http://schemas.openxmlformats.org/drawingml/2006/main" xmlns:r="http://schemas.openxmlformats.org/officeDocument/2006/relationships" xmlns:p="http://schemas.openxmlformats.org/presentationml/2006/main">
  <p:tag name="KSO_WM_SLIDE_ID" val="custom20202597_17"/>
  <p:tag name="KSO_WM_TEMPLATE_SUBCATEGORY" val="0"/>
  <p:tag name="KSO_WM_TEMPLATE_MASTER_TYPE" val="1"/>
  <p:tag name="KSO_WM_TEMPLATE_COLOR_TYPE" val="1"/>
  <p:tag name="KSO_WM_SLIDE_TYPE" val="text"/>
  <p:tag name="KSO_WM_SLIDE_SUBTYPE" val="picTxt"/>
  <p:tag name="KSO_WM_SLIDE_ITEM_CNT" val="0"/>
  <p:tag name="KSO_WM_SLIDE_INDEX" val="17"/>
  <p:tag name="KSO_WM_SLIDE_SIZE" val="864*430"/>
  <p:tag name="KSO_WM_SLIDE_POSITION" val="48*61"/>
  <p:tag name="KSO_WM_TAG_VERSION" val="1.0"/>
  <p:tag name="KSO_WM_BEAUTIFY_FLAG" val="#wm#"/>
  <p:tag name="KSO_WM_TEMPLATE_CATEGORY" val="custom"/>
  <p:tag name="KSO_WM_TEMPLATE_INDEX" val="20202597"/>
  <p:tag name="KSO_WM_SLIDE_LAYOUT" val="a_d_f"/>
  <p:tag name="KSO_WM_SLIDE_LAYOUT_CNT" val="1_1_1"/>
  <p:tag name="KSO_WM_SPECIAL_SOURCE" val="jmoperation"/>
</p:tagLst>
</file>

<file path=ppt/tags/tag232.xml><?xml version="1.0" encoding="utf-8"?>
<p:tagLst xmlns:a="http://schemas.openxmlformats.org/drawingml/2006/main" xmlns:r="http://schemas.openxmlformats.org/officeDocument/2006/relationships" xmlns:p="http://schemas.openxmlformats.org/presentationml/2006/main">
  <p:tag name="KSO_WM_SLIDE_ID" val="custom20202597_15"/>
  <p:tag name="KSO_WM_TEMPLATE_SUBCATEGORY" val="0"/>
  <p:tag name="KSO_WM_TEMPLATE_MASTER_TYPE" val="1"/>
  <p:tag name="KSO_WM_TEMPLATE_COLOR_TYPE" val="1"/>
  <p:tag name="KSO_WM_SLIDE_TYPE" val="text"/>
  <p:tag name="KSO_WM_SLIDE_SUBTYPE" val="pureTxt"/>
  <p:tag name="KSO_WM_SLIDE_ITEM_CNT" val="0"/>
  <p:tag name="KSO_WM_SLIDE_INDEX" val="15"/>
  <p:tag name="KSO_WM_SLIDE_SIZE" val="758*343"/>
  <p:tag name="KSO_WM_SLIDE_POSITION" val="100*98"/>
  <p:tag name="KSO_WM_TAG_VERSION" val="1.0"/>
  <p:tag name="KSO_WM_BEAUTIFY_FLAG" val="#wm#"/>
  <p:tag name="KSO_WM_TEMPLATE_CATEGORY" val="custom"/>
  <p:tag name="KSO_WM_TEMPLATE_INDEX" val="20202597"/>
  <p:tag name="KSO_WM_SLIDE_LAYOUT" val="a_f"/>
  <p:tag name="KSO_WM_SLIDE_LAYOUT_CNT" val="1_1"/>
  <p:tag name="KSO_WM_SPECIAL_SOURCE" val="jmoperation"/>
</p:tagLst>
</file>

<file path=ppt/tags/tag233.xml><?xml version="1.0" encoding="utf-8"?>
<p:tagLst xmlns:a="http://schemas.openxmlformats.org/drawingml/2006/main" xmlns:r="http://schemas.openxmlformats.org/officeDocument/2006/relationships" xmlns:p="http://schemas.openxmlformats.org/presentationml/2006/main">
  <p:tag name="KSO_WM_SLIDE_ID" val="custom20202597_12"/>
  <p:tag name="KSO_WM_TEMPLATE_SUBCATEGORY" val="0"/>
  <p:tag name="KSO_WM_TEMPLATE_MASTER_TYPE" val="1"/>
  <p:tag name="KSO_WM_TEMPLATE_COLOR_TYPE" val="1"/>
  <p:tag name="KSO_WM_SLIDE_TYPE" val="text"/>
  <p:tag name="KSO_WM_SLIDE_SUBTYPE" val="diag"/>
  <p:tag name="KSO_WM_SLIDE_ITEM_CNT" val="4"/>
  <p:tag name="KSO_WM_SLIDE_INDEX" val="12"/>
  <p:tag name="KSO_WM_SLIDE_SIZE" val="876*279"/>
  <p:tag name="KSO_WM_SLIDE_POSITION" val="44*158"/>
  <p:tag name="KSO_WM_DIAGRAM_GROUP_CODE" val="l1-2"/>
  <p:tag name="KSO_WM_SLIDE_DIAGTYPE" val="l"/>
  <p:tag name="KSO_WM_TAG_VERSION" val="1.0"/>
  <p:tag name="KSO_WM_BEAUTIFY_FLAG" val="#wm#"/>
  <p:tag name="KSO_WM_TEMPLATE_CATEGORY" val="custom"/>
  <p:tag name="KSO_WM_TEMPLATE_INDEX" val="20202597"/>
  <p:tag name="KSO_WM_SLIDE_LAYOUT" val="l"/>
  <p:tag name="KSO_WM_SLIDE_LAYOUT_CNT" val="1"/>
  <p:tag name="KSO_WM_SPECIAL_SOURCE" val="jmoperation"/>
</p:tagLst>
</file>

<file path=ppt/tags/tag234.xml><?xml version="1.0" encoding="utf-8"?>
<p:tagLst xmlns:a="http://schemas.openxmlformats.org/drawingml/2006/main" xmlns:r="http://schemas.openxmlformats.org/officeDocument/2006/relationships" xmlns:p="http://schemas.openxmlformats.org/presentationml/2006/main">
  <p:tag name="KSO_WM_SLIDE_ID" val="custom20202597_18"/>
  <p:tag name="KSO_WM_TEMPLATE_SUBCATEGORY" val="0"/>
  <p:tag name="KSO_WM_TEMPLATE_MASTER_TYPE" val="1"/>
  <p:tag name="KSO_WM_TEMPLATE_COLOR_TYPE" val="1"/>
  <p:tag name="KSO_WM_SLIDE_TYPE" val="text"/>
  <p:tag name="KSO_WM_SLIDE_SUBTYPE" val="picTxt"/>
  <p:tag name="KSO_WM_SLIDE_ITEM_CNT" val="0"/>
  <p:tag name="KSO_WM_SLIDE_INDEX" val="18"/>
  <p:tag name="KSO_WM_SLIDE_SIZE" val="866*434"/>
  <p:tag name="KSO_WM_SLIDE_POSITION" val="46*52"/>
  <p:tag name="KSO_WM_TAG_VERSION" val="1.0"/>
  <p:tag name="KSO_WM_BEAUTIFY_FLAG" val="#wm#"/>
  <p:tag name="KSO_WM_TEMPLATE_CATEGORY" val="custom"/>
  <p:tag name="KSO_WM_TEMPLATE_INDEX" val="20202597"/>
  <p:tag name="KSO_WM_SLIDE_LAYOUT" val="a_d_f"/>
  <p:tag name="KSO_WM_SLIDE_LAYOUT_CNT" val="1_1_1"/>
  <p:tag name="KSO_WM_SPECIAL_SOURCE" val="jmoperation"/>
</p:tagLst>
</file>

<file path=ppt/tags/tag235.xml><?xml version="1.0" encoding="utf-8"?>
<p:tagLst xmlns:a="http://schemas.openxmlformats.org/drawingml/2006/main" xmlns:r="http://schemas.openxmlformats.org/officeDocument/2006/relationships" xmlns:p="http://schemas.openxmlformats.org/presentationml/2006/main">
  <p:tag name="KSO_WM_SLIDE_ID" val="custom20202597_18"/>
  <p:tag name="KSO_WM_TEMPLATE_SUBCATEGORY" val="0"/>
  <p:tag name="KSO_WM_TEMPLATE_MASTER_TYPE" val="1"/>
  <p:tag name="KSO_WM_TEMPLATE_COLOR_TYPE" val="1"/>
  <p:tag name="KSO_WM_SLIDE_TYPE" val="text"/>
  <p:tag name="KSO_WM_SLIDE_SUBTYPE" val="picTxt"/>
  <p:tag name="KSO_WM_SLIDE_ITEM_CNT" val="0"/>
  <p:tag name="KSO_WM_SLIDE_INDEX" val="18"/>
  <p:tag name="KSO_WM_SLIDE_SIZE" val="866*434"/>
  <p:tag name="KSO_WM_SLIDE_POSITION" val="46*52"/>
  <p:tag name="KSO_WM_TAG_VERSION" val="1.0"/>
  <p:tag name="KSO_WM_BEAUTIFY_FLAG" val="#wm#"/>
  <p:tag name="KSO_WM_TEMPLATE_CATEGORY" val="custom"/>
  <p:tag name="KSO_WM_TEMPLATE_INDEX" val="20202597"/>
  <p:tag name="KSO_WM_SLIDE_LAYOUT" val="a_d_f"/>
  <p:tag name="KSO_WM_SLIDE_LAYOUT_CNT" val="1_1_1"/>
  <p:tag name="KSO_WM_SPECIAL_SOURCE" val="jmoperation"/>
</p:tagLst>
</file>

<file path=ppt/tags/tag236.xml><?xml version="1.0" encoding="utf-8"?>
<p:tagLst xmlns:a="http://schemas.openxmlformats.org/drawingml/2006/main" xmlns:r="http://schemas.openxmlformats.org/officeDocument/2006/relationships" xmlns:p="http://schemas.openxmlformats.org/presentationml/2006/main">
  <p:tag name="KSO_WM_SLIDE_ID" val="custom20202597_16"/>
  <p:tag name="KSO_WM_TEMPLATE_SUBCATEGORY" val="0"/>
  <p:tag name="KSO_WM_TEMPLATE_MASTER_TYPE" val="1"/>
  <p:tag name="KSO_WM_TEMPLATE_COLOR_TYPE" val="1"/>
  <p:tag name="KSO_WM_SLIDE_TYPE" val="text"/>
  <p:tag name="KSO_WM_SLIDE_SUBTYPE" val="picTxt"/>
  <p:tag name="KSO_WM_SLIDE_ITEM_CNT" val="0"/>
  <p:tag name="KSO_WM_SLIDE_INDEX" val="16"/>
  <p:tag name="KSO_WM_SLIDE_SIZE" val="866*400"/>
  <p:tag name="KSO_WM_SLIDE_POSITION" val="45*60"/>
  <p:tag name="KSO_WM_TAG_VERSION" val="1.0"/>
  <p:tag name="KSO_WM_BEAUTIFY_FLAG" val="#wm#"/>
  <p:tag name="KSO_WM_TEMPLATE_CATEGORY" val="custom"/>
  <p:tag name="KSO_WM_TEMPLATE_INDEX" val="20202597"/>
  <p:tag name="KSO_WM_SLIDE_LAYOUT" val="a_d_f"/>
  <p:tag name="KSO_WM_SLIDE_LAYOUT_CNT" val="1_1_1"/>
  <p:tag name="KSO_WM_SPECIAL_SOURCE" val="jmoperation"/>
</p:tagLst>
</file>

<file path=ppt/tags/tag237.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custom20202597_16*a*1"/>
  <p:tag name="KSO_WM_TEMPLATE_CATEGORY" val="custom"/>
  <p:tag name="KSO_WM_TEMPLATE_INDEX" val="20202597"/>
  <p:tag name="KSO_WM_UNIT_LAYERLEVEL" val="1"/>
  <p:tag name="KSO_WM_TAG_VERSION" val="1.0"/>
  <p:tag name="KSO_WM_BEAUTIFY_FLAG" val="#wm#"/>
  <p:tag name="KSO_WM_UNIT_PRESET_TEXT" val="单击此处添加标题"/>
</p:tagLst>
</file>

<file path=ppt/tags/tag238.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VALUE" val="216"/>
  <p:tag name="KSO_WM_UNIT_HIGHLIGHT" val="0"/>
  <p:tag name="KSO_WM_UNIT_COMPATIBLE" val="0"/>
  <p:tag name="KSO_WM_UNIT_DIAGRAM_ISNUMVISUAL" val="0"/>
  <p:tag name="KSO_WM_UNIT_DIAGRAM_ISREFERUNIT" val="0"/>
  <p:tag name="KSO_WM_UNIT_TYPE" val="f"/>
  <p:tag name="KSO_WM_UNIT_INDEX" val="1"/>
  <p:tag name="KSO_WM_UNIT_ID" val="custom20202597_16*f*1"/>
  <p:tag name="KSO_WM_TEMPLATE_CATEGORY" val="custom"/>
  <p:tag name="KSO_WM_TEMPLATE_INDEX" val="20202597"/>
  <p:tag name="KSO_WM_UNIT_LAYERLEVEL" val="1"/>
  <p:tag name="KSO_WM_TAG_VERSION" val="1.0"/>
  <p:tag name="KSO_WM_BEAUTIFY_FLAG" val="#wm#"/>
  <p:tag name="KSO_WM_UNIT_PRESET_TEXT" val="如果您的内容确实非常重要又难以精简，也请使用分段处理，对内容进行简单的梳理和提炼，这样会使逻辑框架相对清晰。为了能让您有更直观的字数感受，并进一步方便使用，我们设置了文本的最大限度，当您输入的文字到这里时，已濒临页面容纳内容的上限，若还有更多内容，请酌情缩小字号，但我们不建议您的文本字号小于14磅，请您务必注意。"/>
</p:tagLst>
</file>

<file path=ppt/tags/tag239.xml><?xml version="1.0" encoding="utf-8"?>
<p:tagLst xmlns:a="http://schemas.openxmlformats.org/drawingml/2006/main" xmlns:r="http://schemas.openxmlformats.org/officeDocument/2006/relationships" xmlns:p="http://schemas.openxmlformats.org/presentationml/2006/main">
  <p:tag name="KSO_WM_SLIDE_ID" val="custom20202597_16"/>
  <p:tag name="KSO_WM_TEMPLATE_SUBCATEGORY" val="0"/>
  <p:tag name="KSO_WM_TEMPLATE_MASTER_TYPE" val="1"/>
  <p:tag name="KSO_WM_TEMPLATE_COLOR_TYPE" val="1"/>
  <p:tag name="KSO_WM_SLIDE_TYPE" val="text"/>
  <p:tag name="KSO_WM_SLIDE_SUBTYPE" val="picTxt"/>
  <p:tag name="KSO_WM_SLIDE_ITEM_CNT" val="0"/>
  <p:tag name="KSO_WM_SLIDE_INDEX" val="16"/>
  <p:tag name="KSO_WM_SLIDE_SIZE" val="866*400"/>
  <p:tag name="KSO_WM_SLIDE_POSITION" val="45*60"/>
  <p:tag name="KSO_WM_TAG_VERSION" val="1.0"/>
  <p:tag name="KSO_WM_BEAUTIFY_FLAG" val="#wm#"/>
  <p:tag name="KSO_WM_TEMPLATE_CATEGORY" val="custom"/>
  <p:tag name="KSO_WM_TEMPLATE_INDEX" val="20202597"/>
  <p:tag name="KSO_WM_SLIDE_LAYOUT" val="a_d_f"/>
  <p:tag name="KSO_WM_SLIDE_LAYOUT_CNT" val="1_1_1"/>
  <p:tag name="KSO_WM_SPECIAL_SOURCE" val="jmoperation"/>
</p:tagLst>
</file>

<file path=ppt/tags/tag24.xml><?xml version="1.0" encoding="utf-8"?>
<p:tagLst xmlns:a="http://schemas.openxmlformats.org/drawingml/2006/main" xmlns:r="http://schemas.openxmlformats.org/officeDocument/2006/relationships"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40.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custom20202597_16*a*1"/>
  <p:tag name="KSO_WM_TEMPLATE_CATEGORY" val="custom"/>
  <p:tag name="KSO_WM_TEMPLATE_INDEX" val="20202597"/>
  <p:tag name="KSO_WM_UNIT_LAYERLEVEL" val="1"/>
  <p:tag name="KSO_WM_TAG_VERSION" val="1.0"/>
  <p:tag name="KSO_WM_BEAUTIFY_FLAG" val="#wm#"/>
  <p:tag name="KSO_WM_UNIT_PRESET_TEXT" val="单击此处添加标题"/>
</p:tagLst>
</file>

<file path=ppt/tags/tag241.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VALUE" val="216"/>
  <p:tag name="KSO_WM_UNIT_HIGHLIGHT" val="0"/>
  <p:tag name="KSO_WM_UNIT_COMPATIBLE" val="0"/>
  <p:tag name="KSO_WM_UNIT_DIAGRAM_ISNUMVISUAL" val="0"/>
  <p:tag name="KSO_WM_UNIT_DIAGRAM_ISREFERUNIT" val="0"/>
  <p:tag name="KSO_WM_UNIT_TYPE" val="f"/>
  <p:tag name="KSO_WM_UNIT_INDEX" val="1"/>
  <p:tag name="KSO_WM_UNIT_ID" val="custom20202597_16*f*1"/>
  <p:tag name="KSO_WM_TEMPLATE_CATEGORY" val="custom"/>
  <p:tag name="KSO_WM_TEMPLATE_INDEX" val="20202597"/>
  <p:tag name="KSO_WM_UNIT_LAYERLEVEL" val="1"/>
  <p:tag name="KSO_WM_TAG_VERSION" val="1.0"/>
  <p:tag name="KSO_WM_BEAUTIFY_FLAG" val="#wm#"/>
  <p:tag name="KSO_WM_UNIT_PRESET_TEXT" val="如果您的内容确实非常重要又难以精简，也请使用分段处理，对内容进行简单的梳理和提炼，这样会使逻辑框架相对清晰。为了能让您有更直观的字数感受，并进一步方便使用，我们设置了文本的最大限度，当您输入的文字到这里时，已濒临页面容纳内容的上限，若还有更多内容，请酌情缩小字号，但我们不建议您的文本字号小于14磅，请您务必注意。"/>
</p:tagLst>
</file>

<file path=ppt/tags/tag242.xml><?xml version="1.0" encoding="utf-8"?>
<p:tagLst xmlns:a="http://schemas.openxmlformats.org/drawingml/2006/main" xmlns:r="http://schemas.openxmlformats.org/officeDocument/2006/relationships" xmlns:p="http://schemas.openxmlformats.org/presentationml/2006/main">
  <p:tag name="KSO_WM_SLIDE_ID" val="custom20202597_23"/>
  <p:tag name="KSO_WM_TEMPLATE_SUBCATEGORY" val="0"/>
  <p:tag name="KSO_WM_TEMPLATE_MASTER_TYPE" val="1"/>
  <p:tag name="KSO_WM_TEMPLATE_COLOR_TYPE" val="1"/>
  <p:tag name="KSO_WM_SLIDE_TYPE" val="text"/>
  <p:tag name="KSO_WM_SLIDE_SUBTYPE" val="diag"/>
  <p:tag name="KSO_WM_SLIDE_ITEM_CNT" val="1"/>
  <p:tag name="KSO_WM_SLIDE_INDEX" val="23"/>
  <p:tag name="KSO_WM_SLIDE_SIZE" val="916*540"/>
  <p:tag name="KSO_WM_SLIDE_POSITION" val="0*0"/>
  <p:tag name="KSO_WM_DIAGRAM_GROUP_CODE" val="ζ1-3"/>
  <p:tag name="KSO_WM_SLIDE_DIAGTYPE" val="ζ"/>
  <p:tag name="KSO_WM_TAG_VERSION" val="1.0"/>
  <p:tag name="KSO_WM_BEAUTIFY_FLAG" val="#wm#"/>
  <p:tag name="KSO_WM_TEMPLATE_CATEGORY" val="custom"/>
  <p:tag name="KSO_WM_TEMPLATE_INDEX" val="20202597"/>
  <p:tag name="KSO_WM_SLIDE_LAYOUT" val="a_f_ζ"/>
  <p:tag name="KSO_WM_SLIDE_LAYOUT_CNT" val="1_2_1"/>
  <p:tag name="KSO_WM_SPECIAL_SOURCE" val="jmoperation"/>
</p:tagLst>
</file>

<file path=ppt/tags/tag243.xml><?xml version="1.0" encoding="utf-8"?>
<p:tagLst xmlns:a="http://schemas.openxmlformats.org/drawingml/2006/main" xmlns:r="http://schemas.openxmlformats.org/officeDocument/2006/relationships" xmlns:p="http://schemas.openxmlformats.org/presentationml/2006/main">
  <p:tag name="KSO_WM_UNIT_FILL_FORE_SCHEMECOLOR_INDEX" val="10"/>
  <p:tag name="KSO_WM_UNIT_FILL_TYPE" val="1"/>
  <p:tag name="KSO_WM_UNIT_SHADOW_SCHEMECOLOR_INDEX" val="13"/>
  <p:tag name="KSO_WM_UNIT_TEXT_FILL_FORE_SCHEMECOLOR_INDEX" val="2"/>
  <p:tag name="KSO_WM_UNIT_TEXT_FILL_TYPE" val="1"/>
  <p:tag name="KSO_WM_UNIT_USESOURCEFORMAT_APPLY" val="1"/>
  <p:tag name="KSO_WM_UNIT_HIGHLIGHT" val="0"/>
  <p:tag name="KSO_WM_UNIT_COMPATIBLE" val="0"/>
  <p:tag name="KSO_WM_UNIT_DIAGRAM_ISNUMVISUAL" val="0"/>
  <p:tag name="KSO_WM_UNIT_DIAGRAM_ISREFERUNIT" val="0"/>
  <p:tag name="KSO_WM_DIAGRAM_GROUP_CODE" val="ζ1-3"/>
  <p:tag name="KSO_WM_UNIT_TYPE" val="i"/>
  <p:tag name="KSO_WM_UNIT_INDEX" val="11"/>
  <p:tag name="KSO_WM_UNIT_ID" val="custom20202597_23*i*11"/>
  <p:tag name="KSO_WM_TEMPLATE_CATEGORY" val="custom"/>
  <p:tag name="KSO_WM_TEMPLATE_INDEX" val="20202597"/>
  <p:tag name="KSO_WM_UNIT_LAYERLEVEL" val="1"/>
  <p:tag name="KSO_WM_TAG_VERSION" val="1.0"/>
  <p:tag name="KSO_WM_BEAUTIFY_FLAG" val="#wm#"/>
</p:tagLst>
</file>

<file path=ppt/tags/tag244.xml><?xml version="1.0" encoding="utf-8"?>
<p:tagLst xmlns:a="http://schemas.openxmlformats.org/drawingml/2006/main" xmlns:r="http://schemas.openxmlformats.org/officeDocument/2006/relationships" xmlns:p="http://schemas.openxmlformats.org/presentationml/2006/main">
  <p:tag name="KSO_WM_UNIT_CHART_EMPHASIZE_BODY" val="0"/>
  <p:tag name="KSO_WM_UNIT_CHART_COMPONENT_FLAG" val="0"/>
  <p:tag name="KSO_WM_UNIT_HIGHLIGHT" val="0"/>
  <p:tag name="KSO_WM_UNIT_COMPATIBLE" val="0"/>
  <p:tag name="KSO_WM_UNIT_DIAGRAM_ISNUMVISUAL" val="0"/>
  <p:tag name="KSO_WM_UNIT_DIAGRAM_ISREFERUNIT" val="0"/>
  <p:tag name="KSO_WM_DIAGRAM_GROUP_CODE" val="ζ1-3"/>
  <p:tag name="KSO_WM_UNIT_TYPE" val="i"/>
  <p:tag name="KSO_WM_UNIT_INDEX" val="1"/>
  <p:tag name="KSO_WM_UNIT_ID" val="custom20202597_23*i*1"/>
  <p:tag name="KSO_WM_TEMPLATE_CATEGORY" val="custom"/>
  <p:tag name="KSO_WM_TEMPLATE_INDEX" val="20202597"/>
  <p:tag name="KSO_WM_UNIT_LAYERLEVEL" val="1"/>
  <p:tag name="KSO_WM_TAG_VERSION" val="1.0"/>
  <p:tag name="KSO_WM_BEAUTIFY_FLAG" val="#wm#"/>
</p:tagLst>
</file>

<file path=ppt/tags/tag245.xml><?xml version="1.0" encoding="utf-8"?>
<p:tagLst xmlns:a="http://schemas.openxmlformats.org/drawingml/2006/main" xmlns:r="http://schemas.openxmlformats.org/officeDocument/2006/relationships" xmlns:p="http://schemas.openxmlformats.org/presentationml/2006/main">
  <p:tag name="KSO_WM_UNIT_CHART_COMPARISON_MODE" val="0"/>
  <p:tag name="KSO_WM_UNIT_CHART_COMPARISON_MIN_SIZE" val="110"/>
  <p:tag name="KSO_WM_UNIT_HIGHLIGHT" val="0"/>
  <p:tag name="KSO_WM_UNIT_COMPATIBLE" val="0"/>
  <p:tag name="KSO_WM_UNIT_DIAGRAM_ISNUMVISUAL" val="0"/>
  <p:tag name="KSO_WM_UNIT_DIAGRAM_ISREFERUNIT" val="0"/>
  <p:tag name="KSO_WM_DIAGRAM_GROUP_CODE" val="ζ1-3"/>
  <p:tag name="KSO_WM_UNIT_TYPE" val="i"/>
  <p:tag name="KSO_WM_UNIT_INDEX" val="4"/>
  <p:tag name="KSO_WM_UNIT_ID" val="custom20202597_23*i*4"/>
  <p:tag name="KSO_WM_TEMPLATE_CATEGORY" val="custom"/>
  <p:tag name="KSO_WM_TEMPLATE_INDEX" val="20202597"/>
  <p:tag name="KSO_WM_UNIT_LAYERLEVEL" val="1"/>
  <p:tag name="KSO_WM_TAG_VERSION" val="1.0"/>
  <p:tag name="KSO_WM_BEAUTIFY_FLAG" val="#wm#"/>
</p:tagLst>
</file>

<file path=ppt/tags/tag246.xml><?xml version="1.0" encoding="utf-8"?>
<p:tagLst xmlns:a="http://schemas.openxmlformats.org/drawingml/2006/main" xmlns:r="http://schemas.openxmlformats.org/officeDocument/2006/relationships" xmlns:p="http://schemas.openxmlformats.org/presentationml/2006/main">
  <p:tag name="KSO_WM_UNIT_CHART_COMPARISON_LINE_VERTICAL" val="1"/>
  <p:tag name="KSO_WM_UNIT_CHART_COMPONENT_FLAG" val="0"/>
  <p:tag name="KSO_WM_UNIT_HIGHLIGHT" val="0"/>
  <p:tag name="KSO_WM_UNIT_COMPATIBLE" val="0"/>
  <p:tag name="KSO_WM_UNIT_DIAGRAM_ISNUMVISUAL" val="0"/>
  <p:tag name="KSO_WM_UNIT_DIAGRAM_ISREFERUNIT" val="0"/>
  <p:tag name="KSO_WM_DIAGRAM_GROUP_CODE" val="ζ1-3"/>
  <p:tag name="KSO_WM_UNIT_TYPE" val="i"/>
  <p:tag name="KSO_WM_UNIT_INDEX" val="9"/>
  <p:tag name="KSO_WM_UNIT_ID" val="custom20202597_23*i*9"/>
  <p:tag name="KSO_WM_TEMPLATE_CATEGORY" val="custom"/>
  <p:tag name="KSO_WM_TEMPLATE_INDEX" val="20202597"/>
  <p:tag name="KSO_WM_UNIT_LAYERLEVEL" val="1"/>
  <p:tag name="KSO_WM_TAG_VERSION" val="1.0"/>
  <p:tag name="KSO_WM_BEAUTIFY_FLAG" val="#wm#"/>
</p:tagLst>
</file>

<file path=ppt/tags/tag247.xml><?xml version="1.0" encoding="utf-8"?>
<p:tagLst xmlns:a="http://schemas.openxmlformats.org/drawingml/2006/main" xmlns:r="http://schemas.openxmlformats.org/officeDocument/2006/relationships" xmlns:p="http://schemas.openxmlformats.org/presentationml/2006/main">
  <p:tag name="KSO_WM_UNIT_CHART_COMPARISON_LINE_HORIZONTAL" val="0"/>
  <p:tag name="KSO_WM_UNIT_CHART_COMPONENT_FLAG" val="0"/>
  <p:tag name="KSO_WM_UNIT_HIGHLIGHT" val="0"/>
  <p:tag name="KSO_WM_UNIT_COMPATIBLE" val="0"/>
  <p:tag name="KSO_WM_UNIT_DIAGRAM_ISNUMVISUAL" val="0"/>
  <p:tag name="KSO_WM_UNIT_DIAGRAM_ISREFERUNIT" val="0"/>
  <p:tag name="KSO_WM_DIAGRAM_GROUP_CODE" val="ζ1-3"/>
  <p:tag name="KSO_WM_UNIT_TYPE" val="i"/>
  <p:tag name="KSO_WM_UNIT_INDEX" val="10"/>
  <p:tag name="KSO_WM_UNIT_ID" val="custom20202597_23*i*10"/>
  <p:tag name="KSO_WM_TEMPLATE_CATEGORY" val="custom"/>
  <p:tag name="KSO_WM_TEMPLATE_INDEX" val="20202597"/>
  <p:tag name="KSO_WM_UNIT_LAYERLEVEL" val="1"/>
  <p:tag name="KSO_WM_TAG_VERSION" val="1.0"/>
  <p:tag name="KSO_WM_BEAUTIFY_FLAG" val="#wm#"/>
</p:tagLst>
</file>

<file path=ppt/tags/tag248.xml><?xml version="1.0" encoding="utf-8"?>
<p:tagLst xmlns:a="http://schemas.openxmlformats.org/drawingml/2006/main" xmlns:r="http://schemas.openxmlformats.org/officeDocument/2006/relationships" xmlns:p="http://schemas.openxmlformats.org/presentationml/2006/main">
  <p:tag name="KSO_WM_UNIT_CHART_COMPONENT_FLAG" val="0"/>
  <p:tag name="KSO_WM_UNIT_SUBTYPE" val="a"/>
  <p:tag name="KSO_WM_UNIT_NOCLEAR" val="0"/>
  <p:tag name="KSO_WM_UNIT_VALUE" val="3"/>
  <p:tag name="KSO_WM_UNIT_HIGHLIGHT" val="0"/>
  <p:tag name="KSO_WM_UNIT_COMPATIBLE" val="0"/>
  <p:tag name="KSO_WM_UNIT_DIAGRAM_ISNUMVISUAL" val="0"/>
  <p:tag name="KSO_WM_UNIT_DIAGRAM_ISREFERUNIT" val="0"/>
  <p:tag name="KSO_WM_DIAGRAM_GROUP_CODE" val="ζ1-3"/>
  <p:tag name="KSO_WM_UNIT_TYPE" val="f"/>
  <p:tag name="KSO_WM_UNIT_INDEX" val="1"/>
  <p:tag name="KSO_WM_UNIT_ID" val="custom20202597_23*f*1"/>
  <p:tag name="KSO_WM_TEMPLATE_CATEGORY" val="custom"/>
  <p:tag name="KSO_WM_TEMPLATE_INDEX" val="20202597"/>
  <p:tag name="KSO_WM_UNIT_LAYERLEVEL" val="1"/>
  <p:tag name="KSO_WM_TAG_VERSION" val="1.0"/>
  <p:tag name="KSO_WM_BEAUTIFY_FLAG" val="#wm#"/>
  <p:tag name="KSO_WM_UNIT_PRESET_TEXT" val="1.2倍"/>
</p:tagLst>
</file>

<file path=ppt/tags/tag249.xml><?xml version="1.0" encoding="utf-8"?>
<p:tagLst xmlns:a="http://schemas.openxmlformats.org/drawingml/2006/main" xmlns:r="http://schemas.openxmlformats.org/officeDocument/2006/relationships" xmlns:p="http://schemas.openxmlformats.org/presentationml/2006/main">
  <p:tag name="KSO_WM_UNIT_CHART_COMPONENT_FLAG" val="0"/>
  <p:tag name="KSO_WM_UNIT_HIGHLIGHT" val="0"/>
  <p:tag name="KSO_WM_UNIT_COMPATIBLE" val="0"/>
  <p:tag name="KSO_WM_UNIT_DIAGRAM_ISNUMVISUAL" val="0"/>
  <p:tag name="KSO_WM_UNIT_DIAGRAM_ISREFERUNIT" val="0"/>
  <p:tag name="KSO_WM_DIAGRAM_GROUP_CODE" val="ζ1-3"/>
  <p:tag name="KSO_WM_UNIT_TYPE" val="i"/>
  <p:tag name="KSO_WM_UNIT_INDEX" val="5"/>
  <p:tag name="KSO_WM_UNIT_ID" val="custom20202597_23*i*5"/>
  <p:tag name="KSO_WM_TEMPLATE_CATEGORY" val="custom"/>
  <p:tag name="KSO_WM_TEMPLATE_INDEX" val="20202597"/>
  <p:tag name="KSO_WM_UNIT_LAYERLEVEL" val="1"/>
  <p:tag name="KSO_WM_TAG_VERSION" val="1.0"/>
  <p:tag name="KSO_WM_BEAUTIFY_FLAG" val="#wm#"/>
</p:tagLst>
</file>

<file path=ppt/tags/tag25.xml><?xml version="1.0" encoding="utf-8"?>
<p:tagLst xmlns:a="http://schemas.openxmlformats.org/drawingml/2006/main" xmlns:r="http://schemas.openxmlformats.org/officeDocument/2006/relationships"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50.xml><?xml version="1.0" encoding="utf-8"?>
<p:tagLst xmlns:a="http://schemas.openxmlformats.org/drawingml/2006/main" xmlns:r="http://schemas.openxmlformats.org/officeDocument/2006/relationships" xmlns:p="http://schemas.openxmlformats.org/presentationml/2006/main">
  <p:tag name="KSO_WM_UNIT_CHART_COMPONENT_FLAG" val="0"/>
  <p:tag name="KSO_WM_UNIT_HIGHLIGHT" val="0"/>
  <p:tag name="KSO_WM_UNIT_COMPATIBLE" val="0"/>
  <p:tag name="KSO_WM_UNIT_DIAGRAM_ISNUMVISUAL" val="0"/>
  <p:tag name="KSO_WM_UNIT_DIAGRAM_ISREFERUNIT" val="0"/>
  <p:tag name="KSO_WM_DIAGRAM_GROUP_CODE" val="ζ1-3"/>
  <p:tag name="KSO_WM_UNIT_TYPE" val="i"/>
  <p:tag name="KSO_WM_UNIT_INDEX" val="6"/>
  <p:tag name="KSO_WM_UNIT_ID" val="custom20202597_23*i*6"/>
  <p:tag name="KSO_WM_TEMPLATE_CATEGORY" val="custom"/>
  <p:tag name="KSO_WM_TEMPLATE_INDEX" val="20202597"/>
  <p:tag name="KSO_WM_UNIT_LAYERLEVEL" val="1"/>
  <p:tag name="KSO_WM_TAG_VERSION" val="1.0"/>
  <p:tag name="KSO_WM_BEAUTIFY_FLAG" val="#wm#"/>
</p:tagLst>
</file>

<file path=ppt/tags/tag251.xml><?xml version="1.0" encoding="utf-8"?>
<p:tagLst xmlns:a="http://schemas.openxmlformats.org/drawingml/2006/main" xmlns:r="http://schemas.openxmlformats.org/officeDocument/2006/relationships" xmlns:p="http://schemas.openxmlformats.org/presentationml/2006/main">
  <p:tag name="KSO_WM_UNIT_CHART_COMPONENT_FLAG" val="0"/>
  <p:tag name="KSO_WM_UNIT_HIGHLIGHT" val="0"/>
  <p:tag name="KSO_WM_UNIT_COMPATIBLE" val="0"/>
  <p:tag name="KSO_WM_UNIT_DIAGRAM_ISNUMVISUAL" val="0"/>
  <p:tag name="KSO_WM_UNIT_DIAGRAM_ISREFERUNIT" val="0"/>
  <p:tag name="KSO_WM_DIAGRAM_GROUP_CODE" val="ζ1-3"/>
  <p:tag name="KSO_WM_UNIT_TYPE" val="i"/>
  <p:tag name="KSO_WM_UNIT_INDEX" val="7"/>
  <p:tag name="KSO_WM_UNIT_ID" val="custom20202597_23*i*7"/>
  <p:tag name="KSO_WM_TEMPLATE_CATEGORY" val="custom"/>
  <p:tag name="KSO_WM_TEMPLATE_INDEX" val="20202597"/>
  <p:tag name="KSO_WM_UNIT_LAYERLEVEL" val="1"/>
  <p:tag name="KSO_WM_TAG_VERSION" val="1.0"/>
  <p:tag name="KSO_WM_BEAUTIFY_FLAG" val="#wm#"/>
</p:tagLst>
</file>

<file path=ppt/tags/tag252.xml><?xml version="1.0" encoding="utf-8"?>
<p:tagLst xmlns:a="http://schemas.openxmlformats.org/drawingml/2006/main" xmlns:r="http://schemas.openxmlformats.org/officeDocument/2006/relationships" xmlns:p="http://schemas.openxmlformats.org/presentationml/2006/main">
  <p:tag name="KSO_WM_UNIT_CHART_COMPONENT_FLAG" val="0"/>
  <p:tag name="KSO_WM_UNIT_HIGHLIGHT" val="0"/>
  <p:tag name="KSO_WM_UNIT_COMPATIBLE" val="0"/>
  <p:tag name="KSO_WM_UNIT_DIAGRAM_ISNUMVISUAL" val="0"/>
  <p:tag name="KSO_WM_UNIT_DIAGRAM_ISREFERUNIT" val="0"/>
  <p:tag name="KSO_WM_DIAGRAM_GROUP_CODE" val="ζ1-3"/>
  <p:tag name="KSO_WM_UNIT_TYPE" val="i"/>
  <p:tag name="KSO_WM_UNIT_INDEX" val="8"/>
  <p:tag name="KSO_WM_UNIT_ID" val="custom20202597_23*i*8"/>
  <p:tag name="KSO_WM_TEMPLATE_CATEGORY" val="custom"/>
  <p:tag name="KSO_WM_TEMPLATE_INDEX" val="20202597"/>
  <p:tag name="KSO_WM_UNIT_LAYERLEVEL" val="1"/>
  <p:tag name="KSO_WM_TAG_VERSION" val="1.0"/>
  <p:tag name="KSO_WM_BEAUTIFY_FLAG" val="#wm#"/>
</p:tagLst>
</file>

<file path=ppt/tags/tag253.xml><?xml version="1.0" encoding="utf-8"?>
<p:tagLst xmlns:a="http://schemas.openxmlformats.org/drawingml/2006/main" xmlns:r="http://schemas.openxmlformats.org/officeDocument/2006/relationships" xmlns:p="http://schemas.openxmlformats.org/presentationml/2006/main">
  <p:tag name="KSO_WM_SLIDE_ID" val="custom20202597_24"/>
  <p:tag name="KSO_WM_TEMPLATE_SUBCATEGORY" val="0"/>
  <p:tag name="KSO_WM_TEMPLATE_MASTER_TYPE" val="1"/>
  <p:tag name="KSO_WM_TEMPLATE_COLOR_TYPE" val="1"/>
  <p:tag name="KSO_WM_SLIDE_TYPE" val="endPage"/>
  <p:tag name="KSO_WM_SLIDE_SUBTYPE" val="pureTxt"/>
  <p:tag name="KSO_WM_SLIDE_ITEM_CNT" val="0"/>
  <p:tag name="KSO_WM_SLIDE_INDEX" val="24"/>
  <p:tag name="KSO_WM_TAG_VERSION" val="1.0"/>
  <p:tag name="KSO_WM_BEAUTIFY_FLAG" val="#wm#"/>
  <p:tag name="KSO_WM_TEMPLATE_CATEGORY" val="custom"/>
  <p:tag name="KSO_WM_TEMPLATE_INDEX" val="20202597"/>
  <p:tag name="KSO_WM_SLIDE_LAYOUT" val="a_b"/>
  <p:tag name="KSO_WM_SLIDE_LAYOUT_CNT" val="1_2"/>
  <p:tag name="KSO_WM_SPECIAL_SOURCE" val="jmoperation"/>
</p:tagLst>
</file>

<file path=ppt/tags/tag254.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1"/>
  <p:tag name="KSO_WM_UNIT_VALUE" val="6"/>
  <p:tag name="KSO_WM_UNIT_HIGHLIGHT" val="0"/>
  <p:tag name="KSO_WM_UNIT_COMPATIBLE" val="0"/>
  <p:tag name="KSO_WM_UNIT_DIAGRAM_ISNUMVISUAL" val="0"/>
  <p:tag name="KSO_WM_UNIT_DIAGRAM_ISREFERUNIT" val="0"/>
  <p:tag name="KSO_WM_UNIT_TYPE" val="a"/>
  <p:tag name="KSO_WM_UNIT_INDEX" val="1"/>
  <p:tag name="KSO_WM_UNIT_ID" val="custom20202597_24*a*1"/>
  <p:tag name="KSO_WM_TEMPLATE_CATEGORY" val="custom"/>
  <p:tag name="KSO_WM_TEMPLATE_INDEX" val="20202597"/>
  <p:tag name="KSO_WM_UNIT_LAYERLEVEL" val="1"/>
  <p:tag name="KSO_WM_TAG_VERSION" val="1.0"/>
  <p:tag name="KSO_WM_BEAUTIFY_FLAG" val="#wm#"/>
  <p:tag name="KSO_WM_UNIT_PRESET_TEXT" val="谢谢观看"/>
</p:tagLst>
</file>

<file path=ppt/tags/tag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2597"/>
</p:tagLst>
</file>

<file path=ppt/tags/tag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3*i*1"/>
  <p:tag name="KSO_WM_UNIT_LAYERLEVEL" val="1"/>
  <p:tag name="KSO_WM_TAG_VERSION" val="1.0"/>
  <p:tag name="KSO_WM_BEAUTIFY_FLAG" val="#wm#"/>
</p:tagLst>
</file>

<file path=ppt/tags/tag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_3*i*2"/>
  <p:tag name="KSO_WM_UNIT_LAYERLEVEL" val="1"/>
  <p:tag name="KSO_WM_TAG_VERSION" val="1.0"/>
  <p:tag name="KSO_WM_BEAUTIFY_FLAG" val="#wm#"/>
</p:tagLst>
</file>

<file path=ppt/tags/tag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_3*i*3"/>
  <p:tag name="KSO_WM_UNIT_LAYERLEVEL" val="1"/>
  <p:tag name="KSO_WM_TAG_VERSION" val="1.0"/>
  <p:tag name="KSO_WM_BEAUTIFY_FLAG" val="#wm#"/>
</p:tagLst>
</file>

<file path=ppt/tags/tag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6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6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6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6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6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6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6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7.xml><?xml version="1.0" encoding="utf-8"?>
<p:tagLst xmlns:a="http://schemas.openxmlformats.org/drawingml/2006/main" xmlns:r="http://schemas.openxmlformats.org/officeDocument/2006/relationships" xmlns:p="http://schemas.openxmlformats.org/presentationml/2006/main">
  <p:tag name="KSO_WM_UNIT_SHOW_EDIT_AREA_INDICATION" val="0"/>
  <p:tag name="KSO_WM_TEMPLATE_THUMBS_INDEX" val="1、4、6、7、8、12、15、16、17、19、20、21、22、23、24"/>
  <p:tag name="KSO_WM_TEMPLATE_SUBCATEGORY" val="0"/>
  <p:tag name="KSO_WM_TEMPLATE_MASTER_TYPE" val="1"/>
  <p:tag name="KSO_WM_TEMPLATE_COLOR_TYPE" val="1"/>
  <p:tag name="KSO_WM_TEMPLATE_MASTER_THUMB_INDEX" val="12"/>
  <p:tag name="KSO_WM_TAG_VERSION" val="1.0"/>
  <p:tag name="KSO_WM_BEAUTIFY_FLAG" val="#wm#"/>
  <p:tag name="KSO_WM_TEMPLATE_CATEGORY" val="custom"/>
  <p:tag name="KSO_WM_TEMPLATE_INDEX" val="20202597"/>
</p:tagLst>
</file>

<file path=ppt/tags/tag7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7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7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7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7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7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7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7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7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7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8.xml><?xml version="1.0" encoding="utf-8"?>
<p:tagLst xmlns:a="http://schemas.openxmlformats.org/drawingml/2006/main" xmlns:r="http://schemas.openxmlformats.org/officeDocument/2006/relationships"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81.xml><?xml version="1.0" encoding="utf-8"?>
<p:tagLst xmlns:a="http://schemas.openxmlformats.org/drawingml/2006/main" xmlns:r="http://schemas.openxmlformats.org/officeDocument/2006/relationships" xmlns:p="http://schemas.openxmlformats.org/presentationml/2006/main">
  <p:tag name="KSO_WM_SLIDE_BK_DARK_LIGHT" val="2"/>
  <p:tag name="KSO_WM_UNIT_HIGHLIGHT" val="0"/>
  <p:tag name="KSO_WM_UNIT_COMPATIBLE" val="0"/>
  <p:tag name="KSO_WM_UNIT_DIAGRAM_ISNUMVISUAL" val="0"/>
  <p:tag name="KSO_WM_UNIT_DIAGRAM_ISREFERUNIT" val="0"/>
  <p:tag name="KSO_WM_UNIT_TYPE" val="i"/>
  <p:tag name="KSO_WM_UNIT_INDEX" val="1"/>
  <p:tag name="KSO_WM_UNIT_ID" val="_6*i*1"/>
  <p:tag name="KSO_WM_UNIT_LAYERLEVEL" val="1"/>
  <p:tag name="KSO_WM_TAG_VERSION" val="1.0"/>
  <p:tag name="KSO_WM_BEAUTIFY_FLAG" val="#wm#"/>
</p:tagLst>
</file>

<file path=ppt/tags/tag82.xml><?xml version="1.0" encoding="utf-8"?>
<p:tagLst xmlns:a="http://schemas.openxmlformats.org/drawingml/2006/main" xmlns:r="http://schemas.openxmlformats.org/officeDocument/2006/relationships" xmlns:p="http://schemas.openxmlformats.org/presentationml/2006/main">
  <p:tag name="KSO_WM_SLIDE_BK_DARK_LIGHT" val="2"/>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83.xml><?xml version="1.0" encoding="utf-8"?>
<p:tagLst xmlns:a="http://schemas.openxmlformats.org/drawingml/2006/main" xmlns:r="http://schemas.openxmlformats.org/officeDocument/2006/relationships" xmlns:p="http://schemas.openxmlformats.org/presentationml/2006/main">
  <p:tag name="KSO_WM_SLIDE_BK_DARK_LIGHT" val="2"/>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84.xml><?xml version="1.0" encoding="utf-8"?>
<p:tagLst xmlns:a="http://schemas.openxmlformats.org/drawingml/2006/main" xmlns:r="http://schemas.openxmlformats.org/officeDocument/2006/relationships" xmlns:p="http://schemas.openxmlformats.org/presentationml/2006/main">
  <p:tag name="KSO_WM_SLIDE_BK_DARK_LIGHT" val="2"/>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85.xml><?xml version="1.0" encoding="utf-8"?>
<p:tagLst xmlns:a="http://schemas.openxmlformats.org/drawingml/2006/main" xmlns:r="http://schemas.openxmlformats.org/officeDocument/2006/relationships" xmlns:p="http://schemas.openxmlformats.org/presentationml/2006/main">
  <p:tag name="KSO_WM_SLIDE_BK_DARK_LIGHT" val="2"/>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86.xml><?xml version="1.0" encoding="utf-8"?>
<p:tagLst xmlns:a="http://schemas.openxmlformats.org/drawingml/2006/main" xmlns:r="http://schemas.openxmlformats.org/officeDocument/2006/relationships" xmlns:p="http://schemas.openxmlformats.org/presentationml/2006/main">
  <p:tag name="KSO_WM_SLIDE_BK_DARK_LIGHT" val="2"/>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87.xml><?xml version="1.0" encoding="utf-8"?>
<p:tagLst xmlns:a="http://schemas.openxmlformats.org/drawingml/2006/main" xmlns:r="http://schemas.openxmlformats.org/officeDocument/2006/relationships" xmlns:p="http://schemas.openxmlformats.org/presentationml/2006/main">
  <p:tag name="KSO_WM_SLIDE_BK_DARK_LIGHT" val="2"/>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88.xml><?xml version="1.0" encoding="utf-8"?>
<p:tagLst xmlns:a="http://schemas.openxmlformats.org/drawingml/2006/main" xmlns:r="http://schemas.openxmlformats.org/officeDocument/2006/relationships" xmlns:p="http://schemas.openxmlformats.org/presentationml/2006/main">
  <p:tag name="KSO_WM_SLIDE_BK_DARK_LIGHT" val="2"/>
  <p:tag name="KSO_WM_UNIT_HIGHLIGHT" val="0"/>
  <p:tag name="KSO_WM_UNIT_COMPATIBLE" val="0"/>
  <p:tag name="KSO_WM_UNIT_DIAGRAM_ISNUMVISUAL" val="0"/>
  <p:tag name="KSO_WM_UNIT_DIAGRAM_ISREFERUNIT" val="0"/>
  <p:tag name="KSO_WM_UNIT_TYPE" val="i"/>
  <p:tag name="KSO_WM_UNIT_INDEX" val="2"/>
  <p:tag name="KSO_WM_UNIT_ID" val="_6*i*2"/>
  <p:tag name="KSO_WM_UNIT_LAYERLEVEL" val="1"/>
  <p:tag name="KSO_WM_TAG_VERSION" val="1.0"/>
  <p:tag name="KSO_WM_BEAUTIFY_FLAG" val="#wm#"/>
</p:tagLst>
</file>

<file path=ppt/tags/tag89.xml><?xml version="1.0" encoding="utf-8"?>
<p:tagLst xmlns:a="http://schemas.openxmlformats.org/drawingml/2006/main" xmlns:r="http://schemas.openxmlformats.org/officeDocument/2006/relationships" xmlns:p="http://schemas.openxmlformats.org/presentationml/2006/main">
  <p:tag name="KSO_WM_SLIDE_BK_DARK_LIGHT" val="2"/>
  <p:tag name="KSO_WM_UNIT_HIGHLIGHT" val="0"/>
  <p:tag name="KSO_WM_UNIT_COMPATIBLE" val="0"/>
  <p:tag name="KSO_WM_UNIT_DIAGRAM_ISNUMVISUAL" val="0"/>
  <p:tag name="KSO_WM_UNIT_DIAGRAM_ISREFERUNIT" val="0"/>
  <p:tag name="KSO_WM_UNIT_TYPE" val="i"/>
  <p:tag name="KSO_WM_UNIT_INDEX" val="3"/>
  <p:tag name="KSO_WM_UNIT_ID" val="_6*i*3"/>
  <p:tag name="KSO_WM_UNIT_LAYERLEVEL" val="1"/>
  <p:tag name="KSO_WM_TAG_VERSION" val="1.0"/>
  <p:tag name="KSO_WM_BEAUTIFY_FLAG" val="#wm#"/>
</p:tagLst>
</file>

<file path=ppt/tags/tag9.xml><?xml version="1.0" encoding="utf-8"?>
<p:tagLst xmlns:a="http://schemas.openxmlformats.org/drawingml/2006/main" xmlns:r="http://schemas.openxmlformats.org/officeDocument/2006/relationships"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9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9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9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9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9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9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9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9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9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heme/theme1.xml><?xml version="1.0" encoding="utf-8"?>
<a:theme xmlns:a="http://schemas.openxmlformats.org/drawingml/2006/main" name="Office 主题​​">
  <a:themeElements>
    <a:clrScheme name="自定义 131">
      <a:dk1>
        <a:srgbClr val="000000"/>
      </a:dk1>
      <a:lt1>
        <a:srgbClr val="FFFFFF"/>
      </a:lt1>
      <a:dk2>
        <a:srgbClr val="DBDEE5"/>
      </a:dk2>
      <a:lt2>
        <a:srgbClr val="F5F7FC"/>
      </a:lt2>
      <a:accent1>
        <a:srgbClr val="37506D"/>
      </a:accent1>
      <a:accent2>
        <a:srgbClr val="434D6C"/>
      </a:accent2>
      <a:accent3>
        <a:srgbClr val="4F476A"/>
      </a:accent3>
      <a:accent4>
        <a:srgbClr val="594163"/>
      </a:accent4>
      <a:accent5>
        <a:srgbClr val="62395A"/>
      </a:accent5>
      <a:accent6>
        <a:srgbClr val="69334F"/>
      </a:accent6>
      <a:hlink>
        <a:srgbClr val="392F92"/>
      </a:hlink>
      <a:folHlink>
        <a:srgbClr val="60356B"/>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自定义 131">
    <a:dk1>
      <a:srgbClr val="000000"/>
    </a:dk1>
    <a:lt1>
      <a:srgbClr val="FFFFFF"/>
    </a:lt1>
    <a:dk2>
      <a:srgbClr val="DBDEE5"/>
    </a:dk2>
    <a:lt2>
      <a:srgbClr val="F5F7FC"/>
    </a:lt2>
    <a:accent1>
      <a:srgbClr val="37506D"/>
    </a:accent1>
    <a:accent2>
      <a:srgbClr val="434D6C"/>
    </a:accent2>
    <a:accent3>
      <a:srgbClr val="4F476A"/>
    </a:accent3>
    <a:accent4>
      <a:srgbClr val="594163"/>
    </a:accent4>
    <a:accent5>
      <a:srgbClr val="62395A"/>
    </a:accent5>
    <a:accent6>
      <a:srgbClr val="69334F"/>
    </a:accent6>
    <a:hlink>
      <a:srgbClr val="392F92"/>
    </a:hlink>
    <a:folHlink>
      <a:srgbClr val="60356B"/>
    </a:folHlink>
  </a:clrScheme>
</a:themeOverride>
</file>

<file path=ppt/theme/themeOverride2.xml><?xml version="1.0" encoding="utf-8"?>
<a:themeOverride xmlns:a="http://schemas.openxmlformats.org/drawingml/2006/main">
  <a:clrScheme name="自定义 131">
    <a:dk1>
      <a:srgbClr val="000000"/>
    </a:dk1>
    <a:lt1>
      <a:srgbClr val="FFFFFF"/>
    </a:lt1>
    <a:dk2>
      <a:srgbClr val="DBDEE5"/>
    </a:dk2>
    <a:lt2>
      <a:srgbClr val="F5F7FC"/>
    </a:lt2>
    <a:accent1>
      <a:srgbClr val="37506D"/>
    </a:accent1>
    <a:accent2>
      <a:srgbClr val="434D6C"/>
    </a:accent2>
    <a:accent3>
      <a:srgbClr val="4F476A"/>
    </a:accent3>
    <a:accent4>
      <a:srgbClr val="594163"/>
    </a:accent4>
    <a:accent5>
      <a:srgbClr val="62395A"/>
    </a:accent5>
    <a:accent6>
      <a:srgbClr val="69334F"/>
    </a:accent6>
    <a:hlink>
      <a:srgbClr val="392F92"/>
    </a:hlink>
    <a:folHlink>
      <a:srgbClr val="60356B"/>
    </a:folHlink>
  </a:clrScheme>
</a:themeOverride>
</file>

<file path=ppt/theme/themeOverride3.xml><?xml version="1.0" encoding="utf-8"?>
<a:themeOverride xmlns:a="http://schemas.openxmlformats.org/drawingml/2006/main">
  <a:clrScheme name="自定义 131">
    <a:dk1>
      <a:srgbClr val="000000"/>
    </a:dk1>
    <a:lt1>
      <a:srgbClr val="FFFFFF"/>
    </a:lt1>
    <a:dk2>
      <a:srgbClr val="DBDEE5"/>
    </a:dk2>
    <a:lt2>
      <a:srgbClr val="F5F7FC"/>
    </a:lt2>
    <a:accent1>
      <a:srgbClr val="37506D"/>
    </a:accent1>
    <a:accent2>
      <a:srgbClr val="434D6C"/>
    </a:accent2>
    <a:accent3>
      <a:srgbClr val="4F476A"/>
    </a:accent3>
    <a:accent4>
      <a:srgbClr val="594163"/>
    </a:accent4>
    <a:accent5>
      <a:srgbClr val="62395A"/>
    </a:accent5>
    <a:accent6>
      <a:srgbClr val="69334F"/>
    </a:accent6>
    <a:hlink>
      <a:srgbClr val="392F92"/>
    </a:hlink>
    <a:folHlink>
      <a:srgbClr val="60356B"/>
    </a:folHlink>
  </a:clrScheme>
</a:themeOverride>
</file>

<file path=docProps/app.xml><?xml version="1.0" encoding="utf-8"?>
<Properties xmlns="http://schemas.openxmlformats.org/officeDocument/2006/extended-properties" xmlns:vt="http://schemas.openxmlformats.org/officeDocument/2006/docPropsVTypes">
  <TotalTime>0</TotalTime>
  <Words>1570</Words>
  <Application>Microsoft Office PowerPoint</Application>
  <PresentationFormat>宽屏</PresentationFormat>
  <Paragraphs>57</Paragraphs>
  <Slides>12</Slides>
  <Notes>12</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12</vt:i4>
      </vt:variant>
    </vt:vector>
  </HeadingPairs>
  <TitlesOfParts>
    <vt:vector size="20" baseType="lpstr">
      <vt:lpstr>Calibri</vt:lpstr>
      <vt:lpstr>微软雅黑</vt:lpstr>
      <vt:lpstr>华文新魏</vt:lpstr>
      <vt:lpstr>Arial</vt:lpstr>
      <vt:lpstr>华文楷体</vt:lpstr>
      <vt:lpstr>宋体</vt:lpstr>
      <vt:lpstr>Microsoft YaHei UI</vt:lpstr>
      <vt:lpstr>Office 主题​​</vt:lpstr>
      <vt:lpstr>02</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全面依法治国——人民当家作主必须法律化 </vt:lpstr>
      <vt:lpstr>现实中的法治案例</vt:lpstr>
      <vt:lpstr>PowerPoint 演示文稿</vt:lpstr>
      <vt:lpstr>谢谢观看</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29</cp:revision>
  <dcterms:created xsi:type="dcterms:W3CDTF">2019-08-28T11:49:00Z</dcterms:created>
  <dcterms:modified xsi:type="dcterms:W3CDTF">2022-11-05T13:08:01Z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2052-11.1.0.12598</vt:lpwstr>
  </property>
  <property fmtid="{D5CDD505-2E9C-101B-9397-08002B2CF9AE}" pid="3" name="KSOTemplateUUID">
    <vt:lpwstr>v1.0_mb_In5bV1zhtYLeNBn3DgsuIg==</vt:lpwstr>
  </property>
  <property fmtid="{D5CDD505-2E9C-101B-9397-08002B2CF9AE}" pid="4" name="ICV">
    <vt:lpwstr>9BD68875E9C54590A33D9757B2F6170A</vt:lpwstr>
  </property>
</Properties>
</file>